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  <p:sldMasterId id="2147483684" r:id="rId3"/>
  </p:sldMasterIdLst>
  <p:notesMasterIdLst>
    <p:notesMasterId r:id="rId14"/>
  </p:notesMasterIdLst>
  <p:sldIdLst>
    <p:sldId id="2080" r:id="rId4"/>
    <p:sldId id="2083" r:id="rId5"/>
    <p:sldId id="2090" r:id="rId6"/>
    <p:sldId id="1144" r:id="rId7"/>
    <p:sldId id="631" r:id="rId8"/>
    <p:sldId id="2089" r:id="rId9"/>
    <p:sldId id="1154" r:id="rId10"/>
    <p:sldId id="2091" r:id="rId11"/>
    <p:sldId id="1180" r:id="rId12"/>
    <p:sldId id="1181" r:id="rId13"/>
  </p:sldIdLst>
  <p:sldSz cx="12192000" cy="6858000"/>
  <p:notesSz cx="6858000" cy="9144000"/>
  <p:embeddedFontLst>
    <p:embeddedFont>
      <p:font typeface="맑은 고딕" panose="020B0503020000020004" pitchFamily="50" charset="-127"/>
      <p:regular r:id="rId15"/>
      <p:bold r:id="rId16"/>
    </p:embeddedFont>
  </p:embeddedFontLst>
  <p:custDataLst>
    <p:tags r:id="rId17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3" autoAdjust="0"/>
    <p:restoredTop sz="78665" autoAdjust="0"/>
  </p:normalViewPr>
  <p:slideViewPr>
    <p:cSldViewPr snapToGrid="0">
      <p:cViewPr varScale="1">
        <p:scale>
          <a:sx n="90" d="100"/>
          <a:sy n="90" d="100"/>
        </p:scale>
        <p:origin x="64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font" Target="fonts/font1.fntdata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499C94-92AA-435F-AF68-6C2C5939A79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CA4545-3000-4E2D-AEBE-71E4AF406C46}">
      <dgm:prSet custT="1"/>
      <dgm:spPr/>
      <dgm:t>
        <a:bodyPr/>
        <a:lstStyle/>
        <a:p>
          <a:pPr algn="ctr"/>
          <a:r>
            <a:rPr lang="ko-KR" altLang="en-US" sz="3100" b="1" dirty="0" smtClean="0"/>
            <a:t>토론대회 </a:t>
          </a:r>
          <a:r>
            <a:rPr lang="ko-KR" sz="3100" b="1" dirty="0"/>
            <a:t>목적</a:t>
          </a:r>
          <a:r>
            <a:rPr lang="en-US" altLang="ko-KR" sz="3100" b="1" dirty="0"/>
            <a:t> </a:t>
          </a:r>
          <a:r>
            <a:rPr lang="en-US" sz="3100" b="1" dirty="0"/>
            <a:t>       </a:t>
          </a:r>
        </a:p>
        <a:p>
          <a:pPr algn="ctr"/>
          <a:r>
            <a:rPr lang="ko-KR" altLang="en-US" sz="2800" b="1" dirty="0" err="1" smtClean="0">
              <a:solidFill>
                <a:schemeClr val="accent2"/>
              </a:solidFill>
            </a:rPr>
            <a:t>레지오의</a:t>
          </a:r>
          <a:r>
            <a:rPr lang="ko-KR" altLang="en-US" sz="2800" b="1" dirty="0" smtClean="0">
              <a:solidFill>
                <a:schemeClr val="accent2"/>
              </a:solidFill>
            </a:rPr>
            <a:t> </a:t>
          </a:r>
          <a:r>
            <a:rPr lang="ko-KR" altLang="en-US" sz="2800" b="1" dirty="0" err="1" smtClean="0">
              <a:solidFill>
                <a:schemeClr val="accent2"/>
              </a:solidFill>
            </a:rPr>
            <a:t>당면문제는</a:t>
          </a:r>
          <a:r>
            <a:rPr lang="en-US" altLang="ko-KR" sz="2800" b="1" dirty="0" smtClean="0">
              <a:solidFill>
                <a:schemeClr val="accent2"/>
              </a:solidFill>
            </a:rPr>
            <a:t>?</a:t>
          </a:r>
        </a:p>
      </dgm:t>
    </dgm:pt>
    <dgm:pt modelId="{5F943960-AD91-41EE-B234-C4CC51F4F5E3}" type="parTrans" cxnId="{B3BB3E89-F5C3-454A-A928-0D5DADE8B71D}">
      <dgm:prSet/>
      <dgm:spPr/>
      <dgm:t>
        <a:bodyPr/>
        <a:lstStyle/>
        <a:p>
          <a:endParaRPr lang="en-US"/>
        </a:p>
      </dgm:t>
    </dgm:pt>
    <dgm:pt modelId="{00045DEC-168E-4422-A2C2-EBA4258681A3}" type="sibTrans" cxnId="{B3BB3E89-F5C3-454A-A928-0D5DADE8B71D}">
      <dgm:prSet/>
      <dgm:spPr/>
      <dgm:t>
        <a:bodyPr/>
        <a:lstStyle/>
        <a:p>
          <a:endParaRPr lang="en-US"/>
        </a:p>
      </dgm:t>
    </dgm:pt>
    <dgm:pt modelId="{141821E8-10F7-402B-9F3D-CA4218392F27}">
      <dgm:prSet custT="1"/>
      <dgm:spPr/>
      <dgm:t>
        <a:bodyPr/>
        <a:lstStyle/>
        <a:p>
          <a:r>
            <a:rPr lang="ko-KR" altLang="en-US" sz="3100" b="1" dirty="0" smtClean="0"/>
            <a:t>토론대회 </a:t>
          </a:r>
          <a:r>
            <a:rPr lang="ko-KR" sz="3100" b="1" dirty="0"/>
            <a:t>결과</a:t>
          </a:r>
          <a:endParaRPr lang="en-US" sz="3100" dirty="0"/>
        </a:p>
        <a:p>
          <a:r>
            <a:rPr lang="ko-KR" altLang="en-US" sz="2800" b="1" dirty="0" smtClean="0">
              <a:solidFill>
                <a:schemeClr val="accent2"/>
              </a:solidFill>
            </a:rPr>
            <a:t>해결방안 도출</a:t>
          </a:r>
          <a:r>
            <a:rPr lang="ko-KR" sz="2800" b="1" dirty="0" smtClean="0">
              <a:solidFill>
                <a:schemeClr val="accent2"/>
              </a:solidFill>
            </a:rPr>
            <a:t> </a:t>
          </a:r>
          <a:endParaRPr lang="en-US" sz="2800" b="1" dirty="0">
            <a:solidFill>
              <a:schemeClr val="accent2"/>
            </a:solidFill>
          </a:endParaRPr>
        </a:p>
      </dgm:t>
    </dgm:pt>
    <dgm:pt modelId="{1F601660-DAEC-4D77-95FB-B0BC6A4142D1}" type="parTrans" cxnId="{2D9007F7-3FC6-44CE-BC98-D7A856CB62EE}">
      <dgm:prSet/>
      <dgm:spPr/>
      <dgm:t>
        <a:bodyPr/>
        <a:lstStyle/>
        <a:p>
          <a:endParaRPr lang="en-US"/>
        </a:p>
      </dgm:t>
    </dgm:pt>
    <dgm:pt modelId="{88285DB3-842A-48A1-82ED-A4F475B9AB8D}" type="sibTrans" cxnId="{2D9007F7-3FC6-44CE-BC98-D7A856CB62EE}">
      <dgm:prSet/>
      <dgm:spPr/>
      <dgm:t>
        <a:bodyPr/>
        <a:lstStyle/>
        <a:p>
          <a:endParaRPr lang="en-US"/>
        </a:p>
      </dgm:t>
    </dgm:pt>
    <dgm:pt modelId="{89CDC034-CF28-4166-91C7-B1A2E374C93E}" type="pres">
      <dgm:prSet presAssocID="{A5499C94-92AA-435F-AF68-6C2C5939A7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0A2C58F-4FAE-4DCA-A20D-54F051959B0B}" type="pres">
      <dgm:prSet presAssocID="{C6CA4545-3000-4E2D-AEBE-71E4AF406C46}" presName="parTxOnly" presStyleLbl="node1" presStyleIdx="0" presStyleCnt="2" custScaleX="146543" custScaleY="1416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05965A-6D72-4E2F-9513-30E2E18E12A3}" type="pres">
      <dgm:prSet presAssocID="{00045DEC-168E-4422-A2C2-EBA4258681A3}" presName="parTxOnlySpace" presStyleCnt="0"/>
      <dgm:spPr/>
    </dgm:pt>
    <dgm:pt modelId="{755FEE0B-DFCD-414A-93E3-560914069B77}" type="pres">
      <dgm:prSet presAssocID="{141821E8-10F7-402B-9F3D-CA4218392F27}" presName="parTxOnly" presStyleLbl="node1" presStyleIdx="1" presStyleCnt="2" custScaleX="138284" custScaleY="127124" custLinFactX="49501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3BB3E89-F5C3-454A-A928-0D5DADE8B71D}" srcId="{A5499C94-92AA-435F-AF68-6C2C5939A796}" destId="{C6CA4545-3000-4E2D-AEBE-71E4AF406C46}" srcOrd="0" destOrd="0" parTransId="{5F943960-AD91-41EE-B234-C4CC51F4F5E3}" sibTransId="{00045DEC-168E-4422-A2C2-EBA4258681A3}"/>
    <dgm:cxn modelId="{9E6ACA92-E402-4B04-BB8A-6594F15934B5}" type="presOf" srcId="{141821E8-10F7-402B-9F3D-CA4218392F27}" destId="{755FEE0B-DFCD-414A-93E3-560914069B77}" srcOrd="0" destOrd="0" presId="urn:microsoft.com/office/officeart/2005/8/layout/chevron1"/>
    <dgm:cxn modelId="{0C09FAC5-490F-4842-8031-99E0C05E5322}" type="presOf" srcId="{C6CA4545-3000-4E2D-AEBE-71E4AF406C46}" destId="{60A2C58F-4FAE-4DCA-A20D-54F051959B0B}" srcOrd="0" destOrd="0" presId="urn:microsoft.com/office/officeart/2005/8/layout/chevron1"/>
    <dgm:cxn modelId="{A39B9288-9CCC-4756-A478-16262E216A4D}" type="presOf" srcId="{A5499C94-92AA-435F-AF68-6C2C5939A796}" destId="{89CDC034-CF28-4166-91C7-B1A2E374C93E}" srcOrd="0" destOrd="0" presId="urn:microsoft.com/office/officeart/2005/8/layout/chevron1"/>
    <dgm:cxn modelId="{2D9007F7-3FC6-44CE-BC98-D7A856CB62EE}" srcId="{A5499C94-92AA-435F-AF68-6C2C5939A796}" destId="{141821E8-10F7-402B-9F3D-CA4218392F27}" srcOrd="1" destOrd="0" parTransId="{1F601660-DAEC-4D77-95FB-B0BC6A4142D1}" sibTransId="{88285DB3-842A-48A1-82ED-A4F475B9AB8D}"/>
    <dgm:cxn modelId="{11D37B9D-8540-4F77-B92C-38AB0AA03846}" type="presParOf" srcId="{89CDC034-CF28-4166-91C7-B1A2E374C93E}" destId="{60A2C58F-4FAE-4DCA-A20D-54F051959B0B}" srcOrd="0" destOrd="0" presId="urn:microsoft.com/office/officeart/2005/8/layout/chevron1"/>
    <dgm:cxn modelId="{EC229AD2-D8A7-4B0C-940C-CB75E91F0A7D}" type="presParOf" srcId="{89CDC034-CF28-4166-91C7-B1A2E374C93E}" destId="{9005965A-6D72-4E2F-9513-30E2E18E12A3}" srcOrd="1" destOrd="0" presId="urn:microsoft.com/office/officeart/2005/8/layout/chevron1"/>
    <dgm:cxn modelId="{47C8309F-271B-4BA1-8BF2-44AB826BE8CE}" type="presParOf" srcId="{89CDC034-CF28-4166-91C7-B1A2E374C93E}" destId="{755FEE0B-DFCD-414A-93E3-560914069B77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FC6157-7E8A-45CB-8A6E-5E90C4DCA374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C74EAD9-C40F-4F44-BC79-826F22DE16FF}">
      <dgm:prSet custT="1"/>
      <dgm:spPr/>
      <dgm:t>
        <a:bodyPr/>
        <a:lstStyle/>
        <a:p>
          <a:r>
            <a:rPr lang="ko-KR" altLang="en-US" sz="2800" b="1" i="1" dirty="0" smtClean="0"/>
            <a:t>포스트 </a:t>
          </a:r>
          <a:r>
            <a:rPr lang="ko-KR" altLang="en-US" sz="2800" b="1" i="1" dirty="0" err="1" smtClean="0"/>
            <a:t>잇에</a:t>
          </a:r>
          <a:r>
            <a:rPr lang="ko-KR" altLang="en-US" sz="2800" b="1" i="1" dirty="0" smtClean="0"/>
            <a:t> </a:t>
          </a:r>
          <a:r>
            <a:rPr lang="en-US" altLang="ko-KR" sz="2800" b="1" i="1" dirty="0" smtClean="0"/>
            <a:t>3</a:t>
          </a:r>
          <a:r>
            <a:rPr lang="ko-KR" altLang="en-US" sz="2800" b="1" i="1" dirty="0" smtClean="0"/>
            <a:t>개 이상 의견을 적는다</a:t>
          </a:r>
          <a:r>
            <a:rPr lang="en-US" altLang="ko-KR" sz="2800" b="1" i="1" dirty="0" smtClean="0"/>
            <a:t/>
          </a:r>
          <a:br>
            <a:rPr lang="en-US" altLang="ko-KR" sz="2800" b="1" i="1" dirty="0" smtClean="0"/>
          </a:br>
          <a:r>
            <a:rPr lang="en-US" altLang="ko-KR" sz="2800" b="1" i="1" dirty="0" smtClean="0"/>
            <a:t>(</a:t>
          </a:r>
          <a:r>
            <a:rPr lang="ko-KR" altLang="en-US" sz="2800" b="1" i="1" dirty="0" smtClean="0"/>
            <a:t>단어</a:t>
          </a:r>
          <a:r>
            <a:rPr lang="en-US" altLang="ko-KR" sz="2800" b="1" i="1" dirty="0" smtClean="0"/>
            <a:t>, </a:t>
          </a:r>
          <a:r>
            <a:rPr lang="ko-KR" altLang="en-US" sz="2800" b="1" i="1" dirty="0" err="1" smtClean="0"/>
            <a:t>문장형태로</a:t>
          </a:r>
          <a:r>
            <a:rPr lang="ko-KR" altLang="en-US" sz="2800" b="1" i="1" dirty="0" smtClean="0"/>
            <a:t> 크게 쓴다</a:t>
          </a:r>
          <a:r>
            <a:rPr lang="en-US" altLang="ko-KR" sz="2800" b="1" i="1" dirty="0" smtClean="0"/>
            <a:t>)</a:t>
          </a:r>
          <a:endParaRPr lang="en-US" sz="2800" b="1" i="1" dirty="0"/>
        </a:p>
      </dgm:t>
    </dgm:pt>
    <dgm:pt modelId="{FF7483A5-C185-4185-BA8C-1E8B90BCE8BC}" type="parTrans" cxnId="{9CFA6CC7-8178-4C24-866D-FB7244306518}">
      <dgm:prSet/>
      <dgm:spPr/>
      <dgm:t>
        <a:bodyPr/>
        <a:lstStyle/>
        <a:p>
          <a:endParaRPr lang="en-US"/>
        </a:p>
      </dgm:t>
    </dgm:pt>
    <dgm:pt modelId="{0734C523-509A-409B-8EB7-ABA6F5BE588A}" type="sibTrans" cxnId="{9CFA6CC7-8178-4C24-866D-FB7244306518}">
      <dgm:prSet/>
      <dgm:spPr/>
      <dgm:t>
        <a:bodyPr/>
        <a:lstStyle/>
        <a:p>
          <a:endParaRPr lang="en-US"/>
        </a:p>
      </dgm:t>
    </dgm:pt>
    <dgm:pt modelId="{2470D4F6-9B13-4C9C-B76D-F4662EFEDAAA}">
      <dgm:prSet custT="1"/>
      <dgm:spPr/>
      <dgm:t>
        <a:bodyPr/>
        <a:lstStyle/>
        <a:p>
          <a:r>
            <a:rPr lang="ko-KR" altLang="en-US" sz="2800" b="1" i="1" dirty="0" smtClean="0"/>
            <a:t>분류과정에서 자신의 의견을 말한다</a:t>
          </a:r>
          <a:endParaRPr lang="en-US" altLang="ko-KR" sz="2800" b="1" i="1" dirty="0" smtClean="0"/>
        </a:p>
      </dgm:t>
    </dgm:pt>
    <dgm:pt modelId="{C60D68BC-BE86-4DAA-83C5-8AAE992B4087}" type="parTrans" cxnId="{251D7243-F17F-4D57-A0BC-1B28D9C099C5}">
      <dgm:prSet/>
      <dgm:spPr/>
      <dgm:t>
        <a:bodyPr/>
        <a:lstStyle/>
        <a:p>
          <a:endParaRPr lang="en-US"/>
        </a:p>
      </dgm:t>
    </dgm:pt>
    <dgm:pt modelId="{36E68A41-3003-4847-B253-639219F1D6F2}" type="sibTrans" cxnId="{251D7243-F17F-4D57-A0BC-1B28D9C099C5}">
      <dgm:prSet/>
      <dgm:spPr/>
      <dgm:t>
        <a:bodyPr/>
        <a:lstStyle/>
        <a:p>
          <a:endParaRPr lang="en-US"/>
        </a:p>
      </dgm:t>
    </dgm:pt>
    <dgm:pt modelId="{E998ACB0-AA4E-4F8B-922F-8A3DB17A561C}">
      <dgm:prSet custT="1"/>
      <dgm:spPr/>
      <dgm:t>
        <a:bodyPr/>
        <a:lstStyle/>
        <a:p>
          <a:r>
            <a:rPr lang="ko-KR" altLang="en-US" sz="2800" b="1" i="1" dirty="0" smtClean="0"/>
            <a:t>전지에  제목을 쓰고 포스트 </a:t>
          </a:r>
          <a:r>
            <a:rPr lang="ko-KR" altLang="en-US" sz="2800" b="1" i="1" dirty="0" err="1" smtClean="0"/>
            <a:t>잇을</a:t>
          </a:r>
          <a:r>
            <a:rPr lang="ko-KR" altLang="en-US" sz="2800" b="1" i="1" dirty="0" smtClean="0"/>
            <a:t> 붙인다</a:t>
          </a:r>
          <a:endParaRPr lang="en-US" sz="2800" b="1" i="1" dirty="0"/>
        </a:p>
      </dgm:t>
    </dgm:pt>
    <dgm:pt modelId="{3F69ADE8-E3F5-400B-AB8F-C11E86B84906}" type="parTrans" cxnId="{10C46BCA-2258-4699-9334-825DA14E8859}">
      <dgm:prSet/>
      <dgm:spPr/>
      <dgm:t>
        <a:bodyPr/>
        <a:lstStyle/>
        <a:p>
          <a:pPr latinLnBrk="1"/>
          <a:endParaRPr lang="ko-KR" altLang="en-US"/>
        </a:p>
      </dgm:t>
    </dgm:pt>
    <dgm:pt modelId="{B687E4D9-FD29-4E06-B01A-A60876DAAE6A}" type="sibTrans" cxnId="{10C46BCA-2258-4699-9334-825DA14E8859}">
      <dgm:prSet/>
      <dgm:spPr/>
      <dgm:t>
        <a:bodyPr/>
        <a:lstStyle/>
        <a:p>
          <a:pPr latinLnBrk="1"/>
          <a:endParaRPr lang="ko-KR" altLang="en-US"/>
        </a:p>
      </dgm:t>
    </dgm:pt>
    <dgm:pt modelId="{CCEC93D3-2F11-4E47-9EEA-88E95215FA0A}">
      <dgm:prSet custT="1"/>
      <dgm:spPr/>
      <dgm:t>
        <a:bodyPr/>
        <a:lstStyle/>
        <a:p>
          <a:r>
            <a:rPr lang="ko-KR" altLang="en-US" sz="2800" b="1" i="1" dirty="0" smtClean="0"/>
            <a:t>포스트 </a:t>
          </a:r>
          <a:r>
            <a:rPr lang="ko-KR" altLang="en-US" sz="2800" b="1" i="1" dirty="0" err="1" smtClean="0"/>
            <a:t>잇을</a:t>
          </a:r>
          <a:r>
            <a:rPr lang="ko-KR" altLang="en-US" sz="2800" b="1" i="1" dirty="0" smtClean="0"/>
            <a:t> </a:t>
          </a:r>
          <a:r>
            <a:rPr lang="en-US" altLang="ko-KR" sz="2800" b="1" i="1" dirty="0" smtClean="0"/>
            <a:t>3-5</a:t>
          </a:r>
          <a:r>
            <a:rPr lang="ko-KR" altLang="en-US" sz="2800" b="1" i="1" dirty="0" smtClean="0"/>
            <a:t>개 카테고리로 분류</a:t>
          </a:r>
          <a:r>
            <a:rPr lang="en-US" altLang="ko-KR" sz="2800" b="1" i="1" dirty="0" smtClean="0"/>
            <a:t/>
          </a:r>
          <a:br>
            <a:rPr lang="en-US" altLang="ko-KR" sz="2800" b="1" i="1" dirty="0" smtClean="0"/>
          </a:br>
          <a:r>
            <a:rPr lang="en-US" altLang="ko-KR" sz="2800" b="1" i="1" dirty="0" smtClean="0"/>
            <a:t>(</a:t>
          </a:r>
          <a:r>
            <a:rPr lang="ko-KR" altLang="en-US" sz="2800" b="1" i="1" dirty="0" smtClean="0"/>
            <a:t>분류한 곳에 </a:t>
          </a:r>
          <a:r>
            <a:rPr lang="ko-KR" altLang="en-US" sz="2800" b="1" i="1" dirty="0" smtClean="0"/>
            <a:t>적당한 제목을 정해 </a:t>
          </a:r>
          <a:r>
            <a:rPr lang="ko-KR" altLang="en-US" sz="2800" b="1" i="1" dirty="0" err="1" smtClean="0"/>
            <a:t>쓸것</a:t>
          </a:r>
          <a:r>
            <a:rPr lang="en-US" altLang="ko-KR" sz="2800" b="1" i="1" dirty="0" smtClean="0"/>
            <a:t>)</a:t>
          </a:r>
        </a:p>
      </dgm:t>
    </dgm:pt>
    <dgm:pt modelId="{29736057-EDF0-4FBC-AD00-33B80D681185}" type="parTrans" cxnId="{8926A641-7522-4D82-B5B7-F8E2046D2B3B}">
      <dgm:prSet/>
      <dgm:spPr/>
      <dgm:t>
        <a:bodyPr/>
        <a:lstStyle/>
        <a:p>
          <a:pPr latinLnBrk="1"/>
          <a:endParaRPr lang="ko-KR" altLang="en-US"/>
        </a:p>
      </dgm:t>
    </dgm:pt>
    <dgm:pt modelId="{399843B6-1C6D-461B-AEE8-D75C28B88AF0}" type="sibTrans" cxnId="{8926A641-7522-4D82-B5B7-F8E2046D2B3B}">
      <dgm:prSet/>
      <dgm:spPr/>
      <dgm:t>
        <a:bodyPr/>
        <a:lstStyle/>
        <a:p>
          <a:pPr latinLnBrk="1"/>
          <a:endParaRPr lang="ko-KR" altLang="en-US"/>
        </a:p>
      </dgm:t>
    </dgm:pt>
    <dgm:pt modelId="{9597DB19-C022-4D7E-B953-6CD5EA6DE156}">
      <dgm:prSet custT="1"/>
      <dgm:spPr/>
      <dgm:t>
        <a:bodyPr/>
        <a:lstStyle/>
        <a:p>
          <a:r>
            <a:rPr lang="ko-KR" altLang="en-US" sz="2800" b="1" i="1" dirty="0" smtClean="0"/>
            <a:t>다른 사람의 의견을 비판하지 않고 경청</a:t>
          </a:r>
          <a:endParaRPr lang="en-US" altLang="ko-KR" sz="2800" b="1" i="1" dirty="0" smtClean="0"/>
        </a:p>
      </dgm:t>
    </dgm:pt>
    <dgm:pt modelId="{39EC3C65-F650-45E9-97C8-6E668242BC4A}" type="parTrans" cxnId="{5015E41E-F227-4A80-884A-BEC5AA579F5B}">
      <dgm:prSet/>
      <dgm:spPr/>
      <dgm:t>
        <a:bodyPr/>
        <a:lstStyle/>
        <a:p>
          <a:pPr latinLnBrk="1"/>
          <a:endParaRPr lang="ko-KR" altLang="en-US"/>
        </a:p>
      </dgm:t>
    </dgm:pt>
    <dgm:pt modelId="{C274A872-5752-475C-9BDA-C8B47A4E324C}" type="sibTrans" cxnId="{5015E41E-F227-4A80-884A-BEC5AA579F5B}">
      <dgm:prSet/>
      <dgm:spPr/>
      <dgm:t>
        <a:bodyPr/>
        <a:lstStyle/>
        <a:p>
          <a:pPr latinLnBrk="1"/>
          <a:endParaRPr lang="ko-KR" altLang="en-US"/>
        </a:p>
      </dgm:t>
    </dgm:pt>
    <dgm:pt modelId="{3742597D-449A-428E-B0C5-14198FA53F53}">
      <dgm:prSet custT="1"/>
      <dgm:spPr/>
      <dgm:t>
        <a:bodyPr/>
        <a:lstStyle/>
        <a:p>
          <a:r>
            <a:rPr lang="ko-KR" altLang="en-US" sz="2800" b="1" i="1" dirty="0" smtClean="0"/>
            <a:t>발표자 선정방식</a:t>
          </a:r>
          <a:r>
            <a:rPr lang="en-US" altLang="ko-KR" sz="2800" b="1" i="1" dirty="0" smtClean="0"/>
            <a:t>: </a:t>
          </a:r>
          <a:r>
            <a:rPr lang="ko-KR" altLang="en-US" sz="2800" b="1" i="1" dirty="0" smtClean="0"/>
            <a:t>성모님의 기운을 모아</a:t>
          </a:r>
          <a:r>
            <a:rPr lang="en-US" altLang="ko-KR" sz="2800" b="1" i="1" dirty="0" smtClean="0">
              <a:sym typeface="Wingdings" panose="05000000000000000000" pitchFamily="2" charset="2"/>
            </a:rPr>
            <a:t></a:t>
          </a:r>
          <a:endParaRPr lang="en-US" altLang="ko-KR" sz="2800" b="1" i="1" dirty="0" smtClean="0"/>
        </a:p>
      </dgm:t>
    </dgm:pt>
    <dgm:pt modelId="{6252182B-E0F0-4B19-B451-CFE46584BB33}" type="parTrans" cxnId="{2F0EEB4A-EA2B-42CD-87A2-3C6A48C76A98}">
      <dgm:prSet/>
      <dgm:spPr/>
      <dgm:t>
        <a:bodyPr/>
        <a:lstStyle/>
        <a:p>
          <a:pPr latinLnBrk="1"/>
          <a:endParaRPr lang="ko-KR" altLang="en-US"/>
        </a:p>
      </dgm:t>
    </dgm:pt>
    <dgm:pt modelId="{621F1FA1-7DD4-45F8-8B3B-D90B54908D78}" type="sibTrans" cxnId="{2F0EEB4A-EA2B-42CD-87A2-3C6A48C76A98}">
      <dgm:prSet/>
      <dgm:spPr/>
      <dgm:t>
        <a:bodyPr/>
        <a:lstStyle/>
        <a:p>
          <a:pPr latinLnBrk="1"/>
          <a:endParaRPr lang="ko-KR" altLang="en-US"/>
        </a:p>
      </dgm:t>
    </dgm:pt>
    <dgm:pt modelId="{84E49D08-E3D1-4789-A8FC-A661AF1122B6}">
      <dgm:prSet custT="1"/>
      <dgm:spPr/>
      <dgm:t>
        <a:bodyPr/>
        <a:lstStyle/>
        <a:p>
          <a:r>
            <a:rPr lang="ko-KR" altLang="en-US" sz="2800" b="1" i="1" dirty="0" smtClean="0"/>
            <a:t>돌아가며 자신의 의견을 설명</a:t>
          </a:r>
          <a:endParaRPr lang="en-US" sz="2800" b="1" i="1" dirty="0"/>
        </a:p>
      </dgm:t>
    </dgm:pt>
    <dgm:pt modelId="{BAA3BF38-46EE-4660-B544-E8E57619D261}" type="parTrans" cxnId="{6AA6CBC0-26A8-4274-B378-ECAB360AEF4D}">
      <dgm:prSet/>
      <dgm:spPr/>
      <dgm:t>
        <a:bodyPr/>
        <a:lstStyle/>
        <a:p>
          <a:pPr latinLnBrk="1"/>
          <a:endParaRPr lang="ko-KR" altLang="en-US"/>
        </a:p>
      </dgm:t>
    </dgm:pt>
    <dgm:pt modelId="{CF42A4E0-B6C0-4736-8BD0-99D3C90A9FE8}" type="sibTrans" cxnId="{6AA6CBC0-26A8-4274-B378-ECAB360AEF4D}">
      <dgm:prSet/>
      <dgm:spPr/>
      <dgm:t>
        <a:bodyPr/>
        <a:lstStyle/>
        <a:p>
          <a:pPr latinLnBrk="1"/>
          <a:endParaRPr lang="ko-KR" altLang="en-US"/>
        </a:p>
      </dgm:t>
    </dgm:pt>
    <dgm:pt modelId="{713C95D6-2D28-4058-8C8B-3CF31B834F4F}" type="pres">
      <dgm:prSet presAssocID="{0BFC6157-7E8A-45CB-8A6E-5E90C4DCA37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AB62281-A9AE-4453-A61D-5DB7C3867EC3}" type="pres">
      <dgm:prSet presAssocID="{BC74EAD9-C40F-4F44-BC79-826F22DE16FF}" presName="thickLine" presStyleLbl="alignNode1" presStyleIdx="0" presStyleCnt="7"/>
      <dgm:spPr/>
    </dgm:pt>
    <dgm:pt modelId="{22705B7E-D9A8-4920-8391-2A3C629ED8E2}" type="pres">
      <dgm:prSet presAssocID="{BC74EAD9-C40F-4F44-BC79-826F22DE16FF}" presName="horz1" presStyleCnt="0"/>
      <dgm:spPr/>
    </dgm:pt>
    <dgm:pt modelId="{B09EB8A6-BADA-4F11-8F80-D8E07C133B31}" type="pres">
      <dgm:prSet presAssocID="{BC74EAD9-C40F-4F44-BC79-826F22DE16FF}" presName="tx1" presStyleLbl="revTx" presStyleIdx="0" presStyleCnt="7" custScaleY="145695"/>
      <dgm:spPr/>
      <dgm:t>
        <a:bodyPr/>
        <a:lstStyle/>
        <a:p>
          <a:pPr latinLnBrk="1"/>
          <a:endParaRPr lang="ko-KR" altLang="en-US"/>
        </a:p>
      </dgm:t>
    </dgm:pt>
    <dgm:pt modelId="{AF292816-6CA5-4B4A-81E6-6765E9925CE4}" type="pres">
      <dgm:prSet presAssocID="{BC74EAD9-C40F-4F44-BC79-826F22DE16FF}" presName="vert1" presStyleCnt="0"/>
      <dgm:spPr/>
    </dgm:pt>
    <dgm:pt modelId="{F727086D-F56A-48B4-B33F-6A24034D285E}" type="pres">
      <dgm:prSet presAssocID="{E998ACB0-AA4E-4F8B-922F-8A3DB17A561C}" presName="thickLine" presStyleLbl="alignNode1" presStyleIdx="1" presStyleCnt="7"/>
      <dgm:spPr/>
    </dgm:pt>
    <dgm:pt modelId="{78637DD8-23D0-4BF9-B018-31B370D1145E}" type="pres">
      <dgm:prSet presAssocID="{E998ACB0-AA4E-4F8B-922F-8A3DB17A561C}" presName="horz1" presStyleCnt="0"/>
      <dgm:spPr/>
    </dgm:pt>
    <dgm:pt modelId="{E48AE38C-6320-4652-BCBE-3C0584FE69E2}" type="pres">
      <dgm:prSet presAssocID="{E998ACB0-AA4E-4F8B-922F-8A3DB17A561C}" presName="tx1" presStyleLbl="revTx" presStyleIdx="1" presStyleCnt="7"/>
      <dgm:spPr/>
      <dgm:t>
        <a:bodyPr/>
        <a:lstStyle/>
        <a:p>
          <a:pPr latinLnBrk="1"/>
          <a:endParaRPr lang="ko-KR" altLang="en-US"/>
        </a:p>
      </dgm:t>
    </dgm:pt>
    <dgm:pt modelId="{459DE165-728A-42A7-94AD-DF22760E01A3}" type="pres">
      <dgm:prSet presAssocID="{E998ACB0-AA4E-4F8B-922F-8A3DB17A561C}" presName="vert1" presStyleCnt="0"/>
      <dgm:spPr/>
    </dgm:pt>
    <dgm:pt modelId="{37E761D1-E5EE-4C52-822B-A6C5D44FF318}" type="pres">
      <dgm:prSet presAssocID="{84E49D08-E3D1-4789-A8FC-A661AF1122B6}" presName="thickLine" presStyleLbl="alignNode1" presStyleIdx="2" presStyleCnt="7"/>
      <dgm:spPr/>
    </dgm:pt>
    <dgm:pt modelId="{35A5AA55-4DB9-43F3-9D4E-F05D046F9149}" type="pres">
      <dgm:prSet presAssocID="{84E49D08-E3D1-4789-A8FC-A661AF1122B6}" presName="horz1" presStyleCnt="0"/>
      <dgm:spPr/>
    </dgm:pt>
    <dgm:pt modelId="{A6CA0888-043F-4395-BCB9-92DC9BA48B28}" type="pres">
      <dgm:prSet presAssocID="{84E49D08-E3D1-4789-A8FC-A661AF1122B6}" presName="tx1" presStyleLbl="revTx" presStyleIdx="2" presStyleCnt="7"/>
      <dgm:spPr/>
      <dgm:t>
        <a:bodyPr/>
        <a:lstStyle/>
        <a:p>
          <a:pPr latinLnBrk="1"/>
          <a:endParaRPr lang="ko-KR" altLang="en-US"/>
        </a:p>
      </dgm:t>
    </dgm:pt>
    <dgm:pt modelId="{473956C9-01AE-40C0-BD51-457A955E3E42}" type="pres">
      <dgm:prSet presAssocID="{84E49D08-E3D1-4789-A8FC-A661AF1122B6}" presName="vert1" presStyleCnt="0"/>
      <dgm:spPr/>
    </dgm:pt>
    <dgm:pt modelId="{F73D2F38-7BF3-4F4E-951C-2857EC8B84EC}" type="pres">
      <dgm:prSet presAssocID="{CCEC93D3-2F11-4E47-9EEA-88E95215FA0A}" presName="thickLine" presStyleLbl="alignNode1" presStyleIdx="3" presStyleCnt="7"/>
      <dgm:spPr/>
    </dgm:pt>
    <dgm:pt modelId="{708262B6-3DC3-41B1-BE8A-8DD32FA1B30C}" type="pres">
      <dgm:prSet presAssocID="{CCEC93D3-2F11-4E47-9EEA-88E95215FA0A}" presName="horz1" presStyleCnt="0"/>
      <dgm:spPr/>
    </dgm:pt>
    <dgm:pt modelId="{C6D48FC1-572B-4A81-8C56-1B5FF581EEC7}" type="pres">
      <dgm:prSet presAssocID="{CCEC93D3-2F11-4E47-9EEA-88E95215FA0A}" presName="tx1" presStyleLbl="revTx" presStyleIdx="3" presStyleCnt="7" custScaleY="159503"/>
      <dgm:spPr/>
      <dgm:t>
        <a:bodyPr/>
        <a:lstStyle/>
        <a:p>
          <a:pPr latinLnBrk="1"/>
          <a:endParaRPr lang="ko-KR" altLang="en-US"/>
        </a:p>
      </dgm:t>
    </dgm:pt>
    <dgm:pt modelId="{38731DD6-AF46-43F4-9E76-1CD873DF09AF}" type="pres">
      <dgm:prSet presAssocID="{CCEC93D3-2F11-4E47-9EEA-88E95215FA0A}" presName="vert1" presStyleCnt="0"/>
      <dgm:spPr/>
    </dgm:pt>
    <dgm:pt modelId="{BD5E237A-A26C-4AA5-B2FA-3B4620791EE1}" type="pres">
      <dgm:prSet presAssocID="{2470D4F6-9B13-4C9C-B76D-F4662EFEDAAA}" presName="thickLine" presStyleLbl="alignNode1" presStyleIdx="4" presStyleCnt="7"/>
      <dgm:spPr/>
    </dgm:pt>
    <dgm:pt modelId="{DA11AC21-9704-4B2B-8A43-C3533059F5F6}" type="pres">
      <dgm:prSet presAssocID="{2470D4F6-9B13-4C9C-B76D-F4662EFEDAAA}" presName="horz1" presStyleCnt="0"/>
      <dgm:spPr/>
    </dgm:pt>
    <dgm:pt modelId="{5BD9554E-9402-42E3-908E-D839B49FABFF}" type="pres">
      <dgm:prSet presAssocID="{2470D4F6-9B13-4C9C-B76D-F4662EFEDAAA}" presName="tx1" presStyleLbl="revTx" presStyleIdx="4" presStyleCnt="7"/>
      <dgm:spPr/>
      <dgm:t>
        <a:bodyPr/>
        <a:lstStyle/>
        <a:p>
          <a:pPr latinLnBrk="1"/>
          <a:endParaRPr lang="ko-KR" altLang="en-US"/>
        </a:p>
      </dgm:t>
    </dgm:pt>
    <dgm:pt modelId="{DE509B5F-EBA0-40CB-8340-8B991F7D2BD4}" type="pres">
      <dgm:prSet presAssocID="{2470D4F6-9B13-4C9C-B76D-F4662EFEDAAA}" presName="vert1" presStyleCnt="0"/>
      <dgm:spPr/>
    </dgm:pt>
    <dgm:pt modelId="{04AB22F5-882D-4A26-ADA3-5475987ED78C}" type="pres">
      <dgm:prSet presAssocID="{9597DB19-C022-4D7E-B953-6CD5EA6DE156}" presName="thickLine" presStyleLbl="alignNode1" presStyleIdx="5" presStyleCnt="7"/>
      <dgm:spPr/>
    </dgm:pt>
    <dgm:pt modelId="{267616F6-BF46-4F40-A393-57CC19F9BE4F}" type="pres">
      <dgm:prSet presAssocID="{9597DB19-C022-4D7E-B953-6CD5EA6DE156}" presName="horz1" presStyleCnt="0"/>
      <dgm:spPr/>
    </dgm:pt>
    <dgm:pt modelId="{67E6EF62-A3AB-4722-8012-CC90A37334B9}" type="pres">
      <dgm:prSet presAssocID="{9597DB19-C022-4D7E-B953-6CD5EA6DE156}" presName="tx1" presStyleLbl="revTx" presStyleIdx="5" presStyleCnt="7"/>
      <dgm:spPr/>
      <dgm:t>
        <a:bodyPr/>
        <a:lstStyle/>
        <a:p>
          <a:pPr latinLnBrk="1"/>
          <a:endParaRPr lang="ko-KR" altLang="en-US"/>
        </a:p>
      </dgm:t>
    </dgm:pt>
    <dgm:pt modelId="{B06B53E3-6B6F-42F3-86E2-94D22341AE6B}" type="pres">
      <dgm:prSet presAssocID="{9597DB19-C022-4D7E-B953-6CD5EA6DE156}" presName="vert1" presStyleCnt="0"/>
      <dgm:spPr/>
    </dgm:pt>
    <dgm:pt modelId="{1E1E7642-1314-4FA2-8B85-8523C1AA9077}" type="pres">
      <dgm:prSet presAssocID="{3742597D-449A-428E-B0C5-14198FA53F53}" presName="thickLine" presStyleLbl="alignNode1" presStyleIdx="6" presStyleCnt="7"/>
      <dgm:spPr/>
    </dgm:pt>
    <dgm:pt modelId="{76F06CFC-E586-4BC4-B6E6-18713171113B}" type="pres">
      <dgm:prSet presAssocID="{3742597D-449A-428E-B0C5-14198FA53F53}" presName="horz1" presStyleCnt="0"/>
      <dgm:spPr/>
    </dgm:pt>
    <dgm:pt modelId="{9228284F-9709-49D6-A019-0E0C7731FE08}" type="pres">
      <dgm:prSet presAssocID="{3742597D-449A-428E-B0C5-14198FA53F53}" presName="tx1" presStyleLbl="revTx" presStyleIdx="6" presStyleCnt="7"/>
      <dgm:spPr/>
      <dgm:t>
        <a:bodyPr/>
        <a:lstStyle/>
        <a:p>
          <a:pPr latinLnBrk="1"/>
          <a:endParaRPr lang="ko-KR" altLang="en-US"/>
        </a:p>
      </dgm:t>
    </dgm:pt>
    <dgm:pt modelId="{A2E14A42-A75A-4425-98BB-B90B4506018A}" type="pres">
      <dgm:prSet presAssocID="{3742597D-449A-428E-B0C5-14198FA53F53}" presName="vert1" presStyleCnt="0"/>
      <dgm:spPr/>
    </dgm:pt>
  </dgm:ptLst>
  <dgm:cxnLst>
    <dgm:cxn modelId="{10C46BCA-2258-4699-9334-825DA14E8859}" srcId="{0BFC6157-7E8A-45CB-8A6E-5E90C4DCA374}" destId="{E998ACB0-AA4E-4F8B-922F-8A3DB17A561C}" srcOrd="1" destOrd="0" parTransId="{3F69ADE8-E3F5-400B-AB8F-C11E86B84906}" sibTransId="{B687E4D9-FD29-4E06-B01A-A60876DAAE6A}"/>
    <dgm:cxn modelId="{12BEEAB9-CDCC-4AF0-827C-549CFA935A17}" type="presOf" srcId="{CCEC93D3-2F11-4E47-9EEA-88E95215FA0A}" destId="{C6D48FC1-572B-4A81-8C56-1B5FF581EEC7}" srcOrd="0" destOrd="0" presId="urn:microsoft.com/office/officeart/2008/layout/LinedList"/>
    <dgm:cxn modelId="{9CFA6CC7-8178-4C24-866D-FB7244306518}" srcId="{0BFC6157-7E8A-45CB-8A6E-5E90C4DCA374}" destId="{BC74EAD9-C40F-4F44-BC79-826F22DE16FF}" srcOrd="0" destOrd="0" parTransId="{FF7483A5-C185-4185-BA8C-1E8B90BCE8BC}" sibTransId="{0734C523-509A-409B-8EB7-ABA6F5BE588A}"/>
    <dgm:cxn modelId="{6AA6CBC0-26A8-4274-B378-ECAB360AEF4D}" srcId="{0BFC6157-7E8A-45CB-8A6E-5E90C4DCA374}" destId="{84E49D08-E3D1-4789-A8FC-A661AF1122B6}" srcOrd="2" destOrd="0" parTransId="{BAA3BF38-46EE-4660-B544-E8E57619D261}" sibTransId="{CF42A4E0-B6C0-4736-8BD0-99D3C90A9FE8}"/>
    <dgm:cxn modelId="{2F0EEB4A-EA2B-42CD-87A2-3C6A48C76A98}" srcId="{0BFC6157-7E8A-45CB-8A6E-5E90C4DCA374}" destId="{3742597D-449A-428E-B0C5-14198FA53F53}" srcOrd="6" destOrd="0" parTransId="{6252182B-E0F0-4B19-B451-CFE46584BB33}" sibTransId="{621F1FA1-7DD4-45F8-8B3B-D90B54908D78}"/>
    <dgm:cxn modelId="{C71CABDC-E64B-48D4-82CC-29C11C47237D}" type="presOf" srcId="{84E49D08-E3D1-4789-A8FC-A661AF1122B6}" destId="{A6CA0888-043F-4395-BCB9-92DC9BA48B28}" srcOrd="0" destOrd="0" presId="urn:microsoft.com/office/officeart/2008/layout/LinedList"/>
    <dgm:cxn modelId="{251D7243-F17F-4D57-A0BC-1B28D9C099C5}" srcId="{0BFC6157-7E8A-45CB-8A6E-5E90C4DCA374}" destId="{2470D4F6-9B13-4C9C-B76D-F4662EFEDAAA}" srcOrd="4" destOrd="0" parTransId="{C60D68BC-BE86-4DAA-83C5-8AAE992B4087}" sibTransId="{36E68A41-3003-4847-B253-639219F1D6F2}"/>
    <dgm:cxn modelId="{DF9884D1-E7EE-4D37-AB96-5D2D7A4B679A}" type="presOf" srcId="{3742597D-449A-428E-B0C5-14198FA53F53}" destId="{9228284F-9709-49D6-A019-0E0C7731FE08}" srcOrd="0" destOrd="0" presId="urn:microsoft.com/office/officeart/2008/layout/LinedList"/>
    <dgm:cxn modelId="{5015E41E-F227-4A80-884A-BEC5AA579F5B}" srcId="{0BFC6157-7E8A-45CB-8A6E-5E90C4DCA374}" destId="{9597DB19-C022-4D7E-B953-6CD5EA6DE156}" srcOrd="5" destOrd="0" parTransId="{39EC3C65-F650-45E9-97C8-6E668242BC4A}" sibTransId="{C274A872-5752-475C-9BDA-C8B47A4E324C}"/>
    <dgm:cxn modelId="{EC35BF4A-869C-4578-9279-C50F74C36964}" type="presOf" srcId="{9597DB19-C022-4D7E-B953-6CD5EA6DE156}" destId="{67E6EF62-A3AB-4722-8012-CC90A37334B9}" srcOrd="0" destOrd="0" presId="urn:microsoft.com/office/officeart/2008/layout/LinedList"/>
    <dgm:cxn modelId="{1D507801-DF12-4AC1-9B81-915109570D3F}" type="presOf" srcId="{BC74EAD9-C40F-4F44-BC79-826F22DE16FF}" destId="{B09EB8A6-BADA-4F11-8F80-D8E07C133B31}" srcOrd="0" destOrd="0" presId="urn:microsoft.com/office/officeart/2008/layout/LinedList"/>
    <dgm:cxn modelId="{760AD096-63C5-46F9-98B3-6810CE4EF7DE}" type="presOf" srcId="{2470D4F6-9B13-4C9C-B76D-F4662EFEDAAA}" destId="{5BD9554E-9402-42E3-908E-D839B49FABFF}" srcOrd="0" destOrd="0" presId="urn:microsoft.com/office/officeart/2008/layout/LinedList"/>
    <dgm:cxn modelId="{63CDD828-9C5B-41DD-846A-14993E76B1AF}" type="presOf" srcId="{0BFC6157-7E8A-45CB-8A6E-5E90C4DCA374}" destId="{713C95D6-2D28-4058-8C8B-3CF31B834F4F}" srcOrd="0" destOrd="0" presId="urn:microsoft.com/office/officeart/2008/layout/LinedList"/>
    <dgm:cxn modelId="{8926A641-7522-4D82-B5B7-F8E2046D2B3B}" srcId="{0BFC6157-7E8A-45CB-8A6E-5E90C4DCA374}" destId="{CCEC93D3-2F11-4E47-9EEA-88E95215FA0A}" srcOrd="3" destOrd="0" parTransId="{29736057-EDF0-4FBC-AD00-33B80D681185}" sibTransId="{399843B6-1C6D-461B-AEE8-D75C28B88AF0}"/>
    <dgm:cxn modelId="{EED6B2C1-945B-4CB9-8A59-03C6A4A598BE}" type="presOf" srcId="{E998ACB0-AA4E-4F8B-922F-8A3DB17A561C}" destId="{E48AE38C-6320-4652-BCBE-3C0584FE69E2}" srcOrd="0" destOrd="0" presId="urn:microsoft.com/office/officeart/2008/layout/LinedList"/>
    <dgm:cxn modelId="{2418B7A4-3F92-4C39-A482-E6C84FE43B0F}" type="presParOf" srcId="{713C95D6-2D28-4058-8C8B-3CF31B834F4F}" destId="{BAB62281-A9AE-4453-A61D-5DB7C3867EC3}" srcOrd="0" destOrd="0" presId="urn:microsoft.com/office/officeart/2008/layout/LinedList"/>
    <dgm:cxn modelId="{CC3CAE42-D7AD-4E75-A77D-9A121731E5C9}" type="presParOf" srcId="{713C95D6-2D28-4058-8C8B-3CF31B834F4F}" destId="{22705B7E-D9A8-4920-8391-2A3C629ED8E2}" srcOrd="1" destOrd="0" presId="urn:microsoft.com/office/officeart/2008/layout/LinedList"/>
    <dgm:cxn modelId="{5AD1E92C-2894-4401-B4ED-F67B2926809A}" type="presParOf" srcId="{22705B7E-D9A8-4920-8391-2A3C629ED8E2}" destId="{B09EB8A6-BADA-4F11-8F80-D8E07C133B31}" srcOrd="0" destOrd="0" presId="urn:microsoft.com/office/officeart/2008/layout/LinedList"/>
    <dgm:cxn modelId="{9E64D088-4DE2-4A8E-8E77-E456403A62B2}" type="presParOf" srcId="{22705B7E-D9A8-4920-8391-2A3C629ED8E2}" destId="{AF292816-6CA5-4B4A-81E6-6765E9925CE4}" srcOrd="1" destOrd="0" presId="urn:microsoft.com/office/officeart/2008/layout/LinedList"/>
    <dgm:cxn modelId="{BC592CA3-349A-4ABB-A055-AB32A4FAD264}" type="presParOf" srcId="{713C95D6-2D28-4058-8C8B-3CF31B834F4F}" destId="{F727086D-F56A-48B4-B33F-6A24034D285E}" srcOrd="2" destOrd="0" presId="urn:microsoft.com/office/officeart/2008/layout/LinedList"/>
    <dgm:cxn modelId="{8D98E5D0-BF45-44D0-94EF-A5FD9DA1B2EA}" type="presParOf" srcId="{713C95D6-2D28-4058-8C8B-3CF31B834F4F}" destId="{78637DD8-23D0-4BF9-B018-31B370D1145E}" srcOrd="3" destOrd="0" presId="urn:microsoft.com/office/officeart/2008/layout/LinedList"/>
    <dgm:cxn modelId="{B36B6F96-1B35-4142-988D-D0166A403EFB}" type="presParOf" srcId="{78637DD8-23D0-4BF9-B018-31B370D1145E}" destId="{E48AE38C-6320-4652-BCBE-3C0584FE69E2}" srcOrd="0" destOrd="0" presId="urn:microsoft.com/office/officeart/2008/layout/LinedList"/>
    <dgm:cxn modelId="{BCB7C20C-68B9-47B4-9F9D-F445E9182B3B}" type="presParOf" srcId="{78637DD8-23D0-4BF9-B018-31B370D1145E}" destId="{459DE165-728A-42A7-94AD-DF22760E01A3}" srcOrd="1" destOrd="0" presId="urn:microsoft.com/office/officeart/2008/layout/LinedList"/>
    <dgm:cxn modelId="{E75702A7-3BB8-499C-A583-C68EE9C7E1B5}" type="presParOf" srcId="{713C95D6-2D28-4058-8C8B-3CF31B834F4F}" destId="{37E761D1-E5EE-4C52-822B-A6C5D44FF318}" srcOrd="4" destOrd="0" presId="urn:microsoft.com/office/officeart/2008/layout/LinedList"/>
    <dgm:cxn modelId="{18C983FE-9D4C-4D05-9DF1-7CDBF59817F4}" type="presParOf" srcId="{713C95D6-2D28-4058-8C8B-3CF31B834F4F}" destId="{35A5AA55-4DB9-43F3-9D4E-F05D046F9149}" srcOrd="5" destOrd="0" presId="urn:microsoft.com/office/officeart/2008/layout/LinedList"/>
    <dgm:cxn modelId="{F689E8E0-E5D1-43DA-BF73-0090C268DE9A}" type="presParOf" srcId="{35A5AA55-4DB9-43F3-9D4E-F05D046F9149}" destId="{A6CA0888-043F-4395-BCB9-92DC9BA48B28}" srcOrd="0" destOrd="0" presId="urn:microsoft.com/office/officeart/2008/layout/LinedList"/>
    <dgm:cxn modelId="{20535333-0539-40F7-97DF-B303D5C4B21F}" type="presParOf" srcId="{35A5AA55-4DB9-43F3-9D4E-F05D046F9149}" destId="{473956C9-01AE-40C0-BD51-457A955E3E42}" srcOrd="1" destOrd="0" presId="urn:microsoft.com/office/officeart/2008/layout/LinedList"/>
    <dgm:cxn modelId="{F2CB5610-C6CA-4322-98E1-FB67C37CA633}" type="presParOf" srcId="{713C95D6-2D28-4058-8C8B-3CF31B834F4F}" destId="{F73D2F38-7BF3-4F4E-951C-2857EC8B84EC}" srcOrd="6" destOrd="0" presId="urn:microsoft.com/office/officeart/2008/layout/LinedList"/>
    <dgm:cxn modelId="{B4F7ABC3-13C2-4DF8-8610-C36CE8D9E737}" type="presParOf" srcId="{713C95D6-2D28-4058-8C8B-3CF31B834F4F}" destId="{708262B6-3DC3-41B1-BE8A-8DD32FA1B30C}" srcOrd="7" destOrd="0" presId="urn:microsoft.com/office/officeart/2008/layout/LinedList"/>
    <dgm:cxn modelId="{AB708463-E384-4CEB-9144-8117ADEDF660}" type="presParOf" srcId="{708262B6-3DC3-41B1-BE8A-8DD32FA1B30C}" destId="{C6D48FC1-572B-4A81-8C56-1B5FF581EEC7}" srcOrd="0" destOrd="0" presId="urn:microsoft.com/office/officeart/2008/layout/LinedList"/>
    <dgm:cxn modelId="{17F3FD94-32D0-46A6-9CC1-145CED181D98}" type="presParOf" srcId="{708262B6-3DC3-41B1-BE8A-8DD32FA1B30C}" destId="{38731DD6-AF46-43F4-9E76-1CD873DF09AF}" srcOrd="1" destOrd="0" presId="urn:microsoft.com/office/officeart/2008/layout/LinedList"/>
    <dgm:cxn modelId="{FF7316C9-AD32-4269-9AAD-E79D0F4028FF}" type="presParOf" srcId="{713C95D6-2D28-4058-8C8B-3CF31B834F4F}" destId="{BD5E237A-A26C-4AA5-B2FA-3B4620791EE1}" srcOrd="8" destOrd="0" presId="urn:microsoft.com/office/officeart/2008/layout/LinedList"/>
    <dgm:cxn modelId="{BC15AAF1-CFAD-4A96-BB7B-9D9CD0FC3BED}" type="presParOf" srcId="{713C95D6-2D28-4058-8C8B-3CF31B834F4F}" destId="{DA11AC21-9704-4B2B-8A43-C3533059F5F6}" srcOrd="9" destOrd="0" presId="urn:microsoft.com/office/officeart/2008/layout/LinedList"/>
    <dgm:cxn modelId="{353C2C71-CB78-4A79-A13E-35E8E77849AD}" type="presParOf" srcId="{DA11AC21-9704-4B2B-8A43-C3533059F5F6}" destId="{5BD9554E-9402-42E3-908E-D839B49FABFF}" srcOrd="0" destOrd="0" presId="urn:microsoft.com/office/officeart/2008/layout/LinedList"/>
    <dgm:cxn modelId="{917E5B92-FB90-4C29-A163-8A174A7EF98A}" type="presParOf" srcId="{DA11AC21-9704-4B2B-8A43-C3533059F5F6}" destId="{DE509B5F-EBA0-40CB-8340-8B991F7D2BD4}" srcOrd="1" destOrd="0" presId="urn:microsoft.com/office/officeart/2008/layout/LinedList"/>
    <dgm:cxn modelId="{C2D13841-7B60-45A8-A55E-2D2F7A23D8BF}" type="presParOf" srcId="{713C95D6-2D28-4058-8C8B-3CF31B834F4F}" destId="{04AB22F5-882D-4A26-ADA3-5475987ED78C}" srcOrd="10" destOrd="0" presId="urn:microsoft.com/office/officeart/2008/layout/LinedList"/>
    <dgm:cxn modelId="{521F28B2-76E2-491C-8A89-96B59260F07E}" type="presParOf" srcId="{713C95D6-2D28-4058-8C8B-3CF31B834F4F}" destId="{267616F6-BF46-4F40-A393-57CC19F9BE4F}" srcOrd="11" destOrd="0" presId="urn:microsoft.com/office/officeart/2008/layout/LinedList"/>
    <dgm:cxn modelId="{39A74E6B-91DD-42D5-8BF8-313F03828852}" type="presParOf" srcId="{267616F6-BF46-4F40-A393-57CC19F9BE4F}" destId="{67E6EF62-A3AB-4722-8012-CC90A37334B9}" srcOrd="0" destOrd="0" presId="urn:microsoft.com/office/officeart/2008/layout/LinedList"/>
    <dgm:cxn modelId="{80EC934D-DBBF-4DD3-ABA5-ADF97A8F627A}" type="presParOf" srcId="{267616F6-BF46-4F40-A393-57CC19F9BE4F}" destId="{B06B53E3-6B6F-42F3-86E2-94D22341AE6B}" srcOrd="1" destOrd="0" presId="urn:microsoft.com/office/officeart/2008/layout/LinedList"/>
    <dgm:cxn modelId="{787411A6-2113-405A-BEC3-054AA4CFB305}" type="presParOf" srcId="{713C95D6-2D28-4058-8C8B-3CF31B834F4F}" destId="{1E1E7642-1314-4FA2-8B85-8523C1AA9077}" srcOrd="12" destOrd="0" presId="urn:microsoft.com/office/officeart/2008/layout/LinedList"/>
    <dgm:cxn modelId="{233849D1-FDED-4071-A206-FB0C60D46E86}" type="presParOf" srcId="{713C95D6-2D28-4058-8C8B-3CF31B834F4F}" destId="{76F06CFC-E586-4BC4-B6E6-18713171113B}" srcOrd="13" destOrd="0" presId="urn:microsoft.com/office/officeart/2008/layout/LinedList"/>
    <dgm:cxn modelId="{784FFFFB-E564-4D26-ABBF-232424417D90}" type="presParOf" srcId="{76F06CFC-E586-4BC4-B6E6-18713171113B}" destId="{9228284F-9709-49D6-A019-0E0C7731FE08}" srcOrd="0" destOrd="0" presId="urn:microsoft.com/office/officeart/2008/layout/LinedList"/>
    <dgm:cxn modelId="{2B1F10D4-0723-4574-884F-B89C78C156F3}" type="presParOf" srcId="{76F06CFC-E586-4BC4-B6E6-18713171113B}" destId="{A2E14A42-A75A-4425-98BB-B90B4506018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89E431-BB05-498E-99D8-1E537EC1D81A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FD5328A-3D07-4014-8453-37716C36AFA3}">
      <dgm:prSet custT="1"/>
      <dgm:spPr/>
      <dgm:t>
        <a:bodyPr/>
        <a:lstStyle/>
        <a:p>
          <a:r>
            <a:rPr lang="ko-KR" sz="3200" b="1" dirty="0" err="1" smtClean="0"/>
            <a:t>이끔이</a:t>
          </a:r>
          <a:r>
            <a:rPr lang="en-US" altLang="ko-KR" sz="3200" b="1" dirty="0" smtClean="0"/>
            <a:t>(1-2</a:t>
          </a:r>
          <a:r>
            <a:rPr lang="ko-KR" altLang="en-US" sz="3200" b="1" dirty="0" smtClean="0"/>
            <a:t>명</a:t>
          </a:r>
          <a:r>
            <a:rPr lang="en-US" altLang="ko-KR" sz="3200" b="1" dirty="0" smtClean="0"/>
            <a:t>)</a:t>
          </a:r>
          <a:endParaRPr lang="en-US" sz="3200" b="1" dirty="0"/>
        </a:p>
        <a:p>
          <a:r>
            <a:rPr lang="ko-KR" sz="2700" dirty="0"/>
            <a:t>모두의 참여를 촉진</a:t>
          </a:r>
          <a:endParaRPr lang="en-US" sz="2700" dirty="0"/>
        </a:p>
      </dgm:t>
    </dgm:pt>
    <dgm:pt modelId="{484B2D59-3B78-4E9F-AA68-03666772776F}" type="parTrans" cxnId="{0E9EB55B-EE13-4868-9078-F611CBF4BE9F}">
      <dgm:prSet/>
      <dgm:spPr/>
      <dgm:t>
        <a:bodyPr/>
        <a:lstStyle/>
        <a:p>
          <a:endParaRPr lang="en-US"/>
        </a:p>
      </dgm:t>
    </dgm:pt>
    <dgm:pt modelId="{709931A7-18CC-4830-84F1-48CE3C26D9CC}" type="sibTrans" cxnId="{0E9EB55B-EE13-4868-9078-F611CBF4BE9F}">
      <dgm:prSet/>
      <dgm:spPr/>
      <dgm:t>
        <a:bodyPr/>
        <a:lstStyle/>
        <a:p>
          <a:endParaRPr lang="en-US"/>
        </a:p>
      </dgm:t>
    </dgm:pt>
    <dgm:pt modelId="{C8235586-1E11-4BD4-9446-0C929E2B3AF3}">
      <dgm:prSet custT="1"/>
      <dgm:spPr/>
      <dgm:t>
        <a:bodyPr/>
        <a:lstStyle/>
        <a:p>
          <a:r>
            <a:rPr lang="ko-KR" sz="3200" b="1" dirty="0" err="1" smtClean="0"/>
            <a:t>시간지킴이</a:t>
          </a:r>
          <a:r>
            <a:rPr lang="en-US" altLang="ko-KR" sz="3200" b="1" dirty="0" smtClean="0"/>
            <a:t>(1-2</a:t>
          </a:r>
          <a:r>
            <a:rPr lang="ko-KR" altLang="en-US" sz="3200" b="1" dirty="0" smtClean="0"/>
            <a:t>명</a:t>
          </a:r>
          <a:r>
            <a:rPr lang="en-US" altLang="ko-KR" sz="3200" b="1" dirty="0" smtClean="0"/>
            <a:t>)</a:t>
          </a:r>
          <a:r>
            <a:rPr lang="en-US" sz="3200" dirty="0" smtClean="0"/>
            <a:t> </a:t>
          </a:r>
          <a:endParaRPr lang="en-US" sz="3200" dirty="0"/>
        </a:p>
        <a:p>
          <a:r>
            <a:rPr lang="ko-KR" sz="2700" dirty="0" smtClean="0"/>
            <a:t>시간 지키</a:t>
          </a:r>
          <a:r>
            <a:rPr lang="ko-KR" altLang="en-US" sz="2700" dirty="0" smtClean="0"/>
            <a:t>고 정리정돈</a:t>
          </a:r>
          <a:endParaRPr lang="en-US" sz="2700" dirty="0"/>
        </a:p>
      </dgm:t>
    </dgm:pt>
    <dgm:pt modelId="{D8F8FFED-E68F-48B6-B722-BA4619363DE8}" type="parTrans" cxnId="{11FEF338-59DB-4044-BA8C-B12D1C1A2C2A}">
      <dgm:prSet/>
      <dgm:spPr/>
      <dgm:t>
        <a:bodyPr/>
        <a:lstStyle/>
        <a:p>
          <a:endParaRPr lang="en-US"/>
        </a:p>
      </dgm:t>
    </dgm:pt>
    <dgm:pt modelId="{9B59E3C9-370F-47ED-A35D-9A97F1908EC7}" type="sibTrans" cxnId="{11FEF338-59DB-4044-BA8C-B12D1C1A2C2A}">
      <dgm:prSet/>
      <dgm:spPr/>
      <dgm:t>
        <a:bodyPr/>
        <a:lstStyle/>
        <a:p>
          <a:endParaRPr lang="en-US"/>
        </a:p>
      </dgm:t>
    </dgm:pt>
    <dgm:pt modelId="{A1252C59-89C3-42F1-9DEF-C702B49D8543}">
      <dgm:prSet custT="1"/>
      <dgm:spPr/>
      <dgm:t>
        <a:bodyPr/>
        <a:lstStyle/>
        <a:p>
          <a:r>
            <a:rPr lang="ko-KR" sz="3200" b="1" dirty="0" smtClean="0"/>
            <a:t>기록이</a:t>
          </a:r>
          <a:r>
            <a:rPr lang="en-US" altLang="ko-KR" sz="3200" b="1" dirty="0" smtClean="0"/>
            <a:t>(1-2</a:t>
          </a:r>
          <a:r>
            <a:rPr lang="ko-KR" altLang="en-US" sz="3200" b="1" dirty="0" smtClean="0"/>
            <a:t>명</a:t>
          </a:r>
          <a:r>
            <a:rPr lang="en-US" altLang="ko-KR" sz="3200" b="1" dirty="0" smtClean="0"/>
            <a:t>)</a:t>
          </a:r>
          <a:endParaRPr lang="en-US" sz="3200" b="1" dirty="0"/>
        </a:p>
        <a:p>
          <a:r>
            <a:rPr lang="ko-KR" sz="2700" dirty="0"/>
            <a:t>활동 기록</a:t>
          </a:r>
          <a:endParaRPr lang="en-US" sz="2700" dirty="0"/>
        </a:p>
      </dgm:t>
    </dgm:pt>
    <dgm:pt modelId="{AC3EE211-B062-4C3E-B239-C1C18D0A39CD}" type="parTrans" cxnId="{0FF70756-B3B4-42C2-A45F-4F411172391C}">
      <dgm:prSet/>
      <dgm:spPr/>
      <dgm:t>
        <a:bodyPr/>
        <a:lstStyle/>
        <a:p>
          <a:endParaRPr lang="en-US"/>
        </a:p>
      </dgm:t>
    </dgm:pt>
    <dgm:pt modelId="{F8CB0653-1ABF-4280-98C4-2DDE8F73D407}" type="sibTrans" cxnId="{0FF70756-B3B4-42C2-A45F-4F411172391C}">
      <dgm:prSet/>
      <dgm:spPr/>
      <dgm:t>
        <a:bodyPr/>
        <a:lstStyle/>
        <a:p>
          <a:endParaRPr lang="en-US"/>
        </a:p>
      </dgm:t>
    </dgm:pt>
    <dgm:pt modelId="{F28E38A8-7F94-451D-A2F7-AED2F6ECC0F6}">
      <dgm:prSet custT="1"/>
      <dgm:spPr/>
      <dgm:t>
        <a:bodyPr/>
        <a:lstStyle/>
        <a:p>
          <a:r>
            <a:rPr lang="ko-KR" sz="3200" b="1" dirty="0" err="1" smtClean="0"/>
            <a:t>게시도우미</a:t>
          </a:r>
          <a:r>
            <a:rPr lang="en-US" altLang="ko-KR" sz="3200" b="1" dirty="0" smtClean="0"/>
            <a:t>(1-2</a:t>
          </a:r>
          <a:r>
            <a:rPr lang="ko-KR" altLang="en-US" sz="3200" b="1" dirty="0" smtClean="0"/>
            <a:t>명</a:t>
          </a:r>
          <a:r>
            <a:rPr lang="en-US" altLang="ko-KR" sz="3200" b="1" dirty="0" smtClean="0"/>
            <a:t>)</a:t>
          </a:r>
          <a:endParaRPr lang="en-US" sz="3200" b="1" dirty="0"/>
        </a:p>
        <a:p>
          <a:r>
            <a:rPr lang="ko-KR" altLang="en-US" sz="2700" dirty="0"/>
            <a:t>모둠 결과물 게시</a:t>
          </a:r>
          <a:endParaRPr lang="en-US" sz="2700" dirty="0"/>
        </a:p>
      </dgm:t>
    </dgm:pt>
    <dgm:pt modelId="{23995C4E-33B8-4B75-9339-B8968025DA1B}" type="parTrans" cxnId="{6167CE43-B719-40A9-9077-A6700501785D}">
      <dgm:prSet/>
      <dgm:spPr/>
      <dgm:t>
        <a:bodyPr/>
        <a:lstStyle/>
        <a:p>
          <a:endParaRPr lang="en-US"/>
        </a:p>
      </dgm:t>
    </dgm:pt>
    <dgm:pt modelId="{4FF4E165-472B-4A6B-81F3-1DE64E70216B}" type="sibTrans" cxnId="{6167CE43-B719-40A9-9077-A6700501785D}">
      <dgm:prSet/>
      <dgm:spPr/>
      <dgm:t>
        <a:bodyPr/>
        <a:lstStyle/>
        <a:p>
          <a:endParaRPr lang="en-US"/>
        </a:p>
      </dgm:t>
    </dgm:pt>
    <dgm:pt modelId="{3CF9CBC5-8E70-41F0-8245-61A26F9B7459}" type="pres">
      <dgm:prSet presAssocID="{6F89E431-BB05-498E-99D8-1E537EC1D81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EB5B6F4-2BED-49F3-88F7-87A5487DDBCA}" type="pres">
      <dgm:prSet presAssocID="{DFD5328A-3D07-4014-8453-37716C36AFA3}" presName="node" presStyleLbl="node1" presStyleIdx="0" presStyleCnt="4" custScaleX="10551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524473C-1048-4AE5-8850-DD1F8B80DD60}" type="pres">
      <dgm:prSet presAssocID="{709931A7-18CC-4830-84F1-48CE3C26D9CC}" presName="sibTrans" presStyleCnt="0"/>
      <dgm:spPr/>
    </dgm:pt>
    <dgm:pt modelId="{5E881730-6AE7-4D3B-B3BE-949A43D31BF0}" type="pres">
      <dgm:prSet presAssocID="{C8235586-1E11-4BD4-9446-0C929E2B3AF3}" presName="node" presStyleLbl="node1" presStyleIdx="1" presStyleCnt="4" custScaleX="11308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C9CA107-C5A1-45E6-ABD9-693A5D2A96D7}" type="pres">
      <dgm:prSet presAssocID="{9B59E3C9-370F-47ED-A35D-9A97F1908EC7}" presName="sibTrans" presStyleCnt="0"/>
      <dgm:spPr/>
    </dgm:pt>
    <dgm:pt modelId="{BBDFFA3C-F57F-41F0-8487-95F6543A9E44}" type="pres">
      <dgm:prSet presAssocID="{A1252C59-89C3-42F1-9DEF-C702B49D8543}" presName="node" presStyleLbl="node1" presStyleIdx="2" presStyleCnt="4" custScaleX="11059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55B3E10-DE02-4CC5-95C4-77CCA5BC0657}" type="pres">
      <dgm:prSet presAssocID="{F8CB0653-1ABF-4280-98C4-2DDE8F73D407}" presName="sibTrans" presStyleCnt="0"/>
      <dgm:spPr/>
    </dgm:pt>
    <dgm:pt modelId="{6AC0523A-2DEC-4A61-BB48-EA8543E87FEB}" type="pres">
      <dgm:prSet presAssocID="{F28E38A8-7F94-451D-A2F7-AED2F6ECC0F6}" presName="node" presStyleLbl="node1" presStyleIdx="3" presStyleCnt="4" custScaleX="11627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D12757E-CAE7-4894-947A-373E914D92BF}" type="presOf" srcId="{A1252C59-89C3-42F1-9DEF-C702B49D8543}" destId="{BBDFFA3C-F57F-41F0-8487-95F6543A9E44}" srcOrd="0" destOrd="0" presId="urn:microsoft.com/office/officeart/2005/8/layout/default"/>
    <dgm:cxn modelId="{0FF70756-B3B4-42C2-A45F-4F411172391C}" srcId="{6F89E431-BB05-498E-99D8-1E537EC1D81A}" destId="{A1252C59-89C3-42F1-9DEF-C702B49D8543}" srcOrd="2" destOrd="0" parTransId="{AC3EE211-B062-4C3E-B239-C1C18D0A39CD}" sibTransId="{F8CB0653-1ABF-4280-98C4-2DDE8F73D407}"/>
    <dgm:cxn modelId="{20F20647-408A-4F76-ADF9-B399D7A19EE0}" type="presOf" srcId="{F28E38A8-7F94-451D-A2F7-AED2F6ECC0F6}" destId="{6AC0523A-2DEC-4A61-BB48-EA8543E87FEB}" srcOrd="0" destOrd="0" presId="urn:microsoft.com/office/officeart/2005/8/layout/default"/>
    <dgm:cxn modelId="{ABFCA533-A322-4584-B2FD-503C4B72EC3E}" type="presOf" srcId="{6F89E431-BB05-498E-99D8-1E537EC1D81A}" destId="{3CF9CBC5-8E70-41F0-8245-61A26F9B7459}" srcOrd="0" destOrd="0" presId="urn:microsoft.com/office/officeart/2005/8/layout/default"/>
    <dgm:cxn modelId="{6167CE43-B719-40A9-9077-A6700501785D}" srcId="{6F89E431-BB05-498E-99D8-1E537EC1D81A}" destId="{F28E38A8-7F94-451D-A2F7-AED2F6ECC0F6}" srcOrd="3" destOrd="0" parTransId="{23995C4E-33B8-4B75-9339-B8968025DA1B}" sibTransId="{4FF4E165-472B-4A6B-81F3-1DE64E70216B}"/>
    <dgm:cxn modelId="{11FEF338-59DB-4044-BA8C-B12D1C1A2C2A}" srcId="{6F89E431-BB05-498E-99D8-1E537EC1D81A}" destId="{C8235586-1E11-4BD4-9446-0C929E2B3AF3}" srcOrd="1" destOrd="0" parTransId="{D8F8FFED-E68F-48B6-B722-BA4619363DE8}" sibTransId="{9B59E3C9-370F-47ED-A35D-9A97F1908EC7}"/>
    <dgm:cxn modelId="{0E9EB55B-EE13-4868-9078-F611CBF4BE9F}" srcId="{6F89E431-BB05-498E-99D8-1E537EC1D81A}" destId="{DFD5328A-3D07-4014-8453-37716C36AFA3}" srcOrd="0" destOrd="0" parTransId="{484B2D59-3B78-4E9F-AA68-03666772776F}" sibTransId="{709931A7-18CC-4830-84F1-48CE3C26D9CC}"/>
    <dgm:cxn modelId="{53491C2E-90D5-4952-B105-E09EFCC7D468}" type="presOf" srcId="{DFD5328A-3D07-4014-8453-37716C36AFA3}" destId="{0EB5B6F4-2BED-49F3-88F7-87A5487DDBCA}" srcOrd="0" destOrd="0" presId="urn:microsoft.com/office/officeart/2005/8/layout/default"/>
    <dgm:cxn modelId="{73FE342F-12F5-45BC-ACAE-1E89AB459172}" type="presOf" srcId="{C8235586-1E11-4BD4-9446-0C929E2B3AF3}" destId="{5E881730-6AE7-4D3B-B3BE-949A43D31BF0}" srcOrd="0" destOrd="0" presId="urn:microsoft.com/office/officeart/2005/8/layout/default"/>
    <dgm:cxn modelId="{CC870A46-9938-45B0-8D38-54CD18D5DD01}" type="presParOf" srcId="{3CF9CBC5-8E70-41F0-8245-61A26F9B7459}" destId="{0EB5B6F4-2BED-49F3-88F7-87A5487DDBCA}" srcOrd="0" destOrd="0" presId="urn:microsoft.com/office/officeart/2005/8/layout/default"/>
    <dgm:cxn modelId="{1A32682D-28A7-4FFB-92C2-DD50958997D6}" type="presParOf" srcId="{3CF9CBC5-8E70-41F0-8245-61A26F9B7459}" destId="{8524473C-1048-4AE5-8850-DD1F8B80DD60}" srcOrd="1" destOrd="0" presId="urn:microsoft.com/office/officeart/2005/8/layout/default"/>
    <dgm:cxn modelId="{F136B28B-43DB-424F-ABF9-AF7C60496DF3}" type="presParOf" srcId="{3CF9CBC5-8E70-41F0-8245-61A26F9B7459}" destId="{5E881730-6AE7-4D3B-B3BE-949A43D31BF0}" srcOrd="2" destOrd="0" presId="urn:microsoft.com/office/officeart/2005/8/layout/default"/>
    <dgm:cxn modelId="{1C48B19C-5EAE-4ED8-927C-21A462F638B5}" type="presParOf" srcId="{3CF9CBC5-8E70-41F0-8245-61A26F9B7459}" destId="{FC9CA107-C5A1-45E6-ABD9-693A5D2A96D7}" srcOrd="3" destOrd="0" presId="urn:microsoft.com/office/officeart/2005/8/layout/default"/>
    <dgm:cxn modelId="{A541AFFC-E52D-49C9-82BE-06A2F35FB833}" type="presParOf" srcId="{3CF9CBC5-8E70-41F0-8245-61A26F9B7459}" destId="{BBDFFA3C-F57F-41F0-8487-95F6543A9E44}" srcOrd="4" destOrd="0" presId="urn:microsoft.com/office/officeart/2005/8/layout/default"/>
    <dgm:cxn modelId="{DF51AE4A-DA7D-4CAF-B2DE-5EE55C7A214E}" type="presParOf" srcId="{3CF9CBC5-8E70-41F0-8245-61A26F9B7459}" destId="{A55B3E10-DE02-4CC5-95C4-77CCA5BC0657}" srcOrd="5" destOrd="0" presId="urn:microsoft.com/office/officeart/2005/8/layout/default"/>
    <dgm:cxn modelId="{B6A12490-0397-4349-AE52-1F385C8DB0AD}" type="presParOf" srcId="{3CF9CBC5-8E70-41F0-8245-61A26F9B7459}" destId="{6AC0523A-2DEC-4A61-BB48-EA8543E87FE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FB0482-01B3-49F0-8711-A37CA5E77E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8445EF-D4EA-458E-A4C2-54913B4CE2D8}">
      <dgm:prSet/>
      <dgm:spPr/>
      <dgm:t>
        <a:bodyPr/>
        <a:lstStyle/>
        <a:p>
          <a:r>
            <a:rPr lang="ko-KR" b="1" dirty="0">
              <a:solidFill>
                <a:srgbClr val="FF0000"/>
              </a:solidFill>
            </a:rPr>
            <a:t>판단 보류 </a:t>
          </a:r>
          <a:r>
            <a:rPr lang="en-US" dirty="0"/>
            <a:t>: </a:t>
          </a:r>
          <a:r>
            <a:rPr lang="ko-KR" dirty="0"/>
            <a:t>타인의 아이디어 비판하지 않기</a:t>
          </a:r>
          <a:endParaRPr lang="en-US" dirty="0"/>
        </a:p>
      </dgm:t>
    </dgm:pt>
    <dgm:pt modelId="{54F036CC-C0B1-43C4-AC2E-BC8C8B00A6EB}" type="parTrans" cxnId="{EAB2BFC3-3C8A-4BB2-A579-900FF2D9CAC5}">
      <dgm:prSet/>
      <dgm:spPr/>
      <dgm:t>
        <a:bodyPr/>
        <a:lstStyle/>
        <a:p>
          <a:endParaRPr lang="en-US"/>
        </a:p>
      </dgm:t>
    </dgm:pt>
    <dgm:pt modelId="{BC4A1DE2-FF66-4FF2-8558-564A950CB425}" type="sibTrans" cxnId="{EAB2BFC3-3C8A-4BB2-A579-900FF2D9CAC5}">
      <dgm:prSet/>
      <dgm:spPr/>
      <dgm:t>
        <a:bodyPr/>
        <a:lstStyle/>
        <a:p>
          <a:endParaRPr lang="en-US"/>
        </a:p>
      </dgm:t>
    </dgm:pt>
    <dgm:pt modelId="{175A2406-9811-46FC-980D-AA99738047B8}">
      <dgm:prSet/>
      <dgm:spPr/>
      <dgm:t>
        <a:bodyPr/>
        <a:lstStyle/>
        <a:p>
          <a:r>
            <a:rPr lang="ko-KR" b="1" dirty="0">
              <a:solidFill>
                <a:srgbClr val="FF0000"/>
              </a:solidFill>
            </a:rPr>
            <a:t>자유 분방 </a:t>
          </a:r>
          <a:r>
            <a:rPr lang="en-US" dirty="0"/>
            <a:t>: </a:t>
          </a:r>
          <a:r>
            <a:rPr lang="ko-KR" dirty="0"/>
            <a:t>자유분방한 아이디어 환영</a:t>
          </a:r>
          <a:endParaRPr lang="en-US" dirty="0"/>
        </a:p>
      </dgm:t>
    </dgm:pt>
    <dgm:pt modelId="{1B68FC8E-EE8C-4C98-BB73-0354138B0248}" type="parTrans" cxnId="{69277FE6-1328-41F3-A804-4458A2FB1B92}">
      <dgm:prSet/>
      <dgm:spPr/>
      <dgm:t>
        <a:bodyPr/>
        <a:lstStyle/>
        <a:p>
          <a:endParaRPr lang="en-US"/>
        </a:p>
      </dgm:t>
    </dgm:pt>
    <dgm:pt modelId="{FDA10CB8-E807-4ED1-BA21-43CEE3584BAD}" type="sibTrans" cxnId="{69277FE6-1328-41F3-A804-4458A2FB1B92}">
      <dgm:prSet/>
      <dgm:spPr/>
      <dgm:t>
        <a:bodyPr/>
        <a:lstStyle/>
        <a:p>
          <a:endParaRPr lang="en-US"/>
        </a:p>
      </dgm:t>
    </dgm:pt>
    <dgm:pt modelId="{C968EC99-6B38-4039-83DD-05A543A6EF48}">
      <dgm:prSet/>
      <dgm:spPr/>
      <dgm:t>
        <a:bodyPr/>
        <a:lstStyle/>
        <a:p>
          <a:r>
            <a:rPr lang="ko-KR" b="1" dirty="0">
              <a:solidFill>
                <a:srgbClr val="FF0000"/>
              </a:solidFill>
            </a:rPr>
            <a:t>질보다 양</a:t>
          </a:r>
          <a:r>
            <a:rPr lang="ko-KR" dirty="0"/>
            <a:t> </a:t>
          </a:r>
          <a:r>
            <a:rPr lang="en-US" dirty="0"/>
            <a:t>: </a:t>
          </a:r>
          <a:r>
            <a:rPr lang="ko-KR" dirty="0"/>
            <a:t>아이디어 수는 많을수록 좋</a:t>
          </a:r>
          <a:r>
            <a:rPr lang="ko-KR" altLang="en-US" dirty="0"/>
            <a:t>아</a:t>
          </a:r>
          <a:endParaRPr lang="en-US" dirty="0"/>
        </a:p>
      </dgm:t>
    </dgm:pt>
    <dgm:pt modelId="{70D835E0-A246-4DA9-8916-D4250C2F67C2}" type="parTrans" cxnId="{47977270-7A39-4D5F-B56E-AEDA79034B57}">
      <dgm:prSet/>
      <dgm:spPr/>
      <dgm:t>
        <a:bodyPr/>
        <a:lstStyle/>
        <a:p>
          <a:endParaRPr lang="en-US"/>
        </a:p>
      </dgm:t>
    </dgm:pt>
    <dgm:pt modelId="{C57B46BF-39B9-4A5F-A495-33C2504B9AC6}" type="sibTrans" cxnId="{47977270-7A39-4D5F-B56E-AEDA79034B57}">
      <dgm:prSet/>
      <dgm:spPr/>
      <dgm:t>
        <a:bodyPr/>
        <a:lstStyle/>
        <a:p>
          <a:endParaRPr lang="en-US"/>
        </a:p>
      </dgm:t>
    </dgm:pt>
    <dgm:pt modelId="{43D096AA-E95B-4276-B33B-EC206B74FB6F}">
      <dgm:prSet/>
      <dgm:spPr/>
      <dgm:t>
        <a:bodyPr/>
        <a:lstStyle/>
        <a:p>
          <a:r>
            <a:rPr lang="ko-KR" b="1" dirty="0">
              <a:solidFill>
                <a:srgbClr val="FF0000"/>
              </a:solidFill>
            </a:rPr>
            <a:t>결합 개선 </a:t>
          </a:r>
          <a:r>
            <a:rPr lang="en-US" dirty="0"/>
            <a:t>: </a:t>
          </a:r>
          <a:r>
            <a:rPr lang="ko-KR" dirty="0"/>
            <a:t>타인의 아이디어에 편승하는 아이디어 환영</a:t>
          </a:r>
          <a:r>
            <a:rPr lang="en-US" dirty="0"/>
            <a:t> </a:t>
          </a:r>
        </a:p>
      </dgm:t>
    </dgm:pt>
    <dgm:pt modelId="{38EEFA18-26C0-48A7-A2BC-2AAEC5FE7B2E}" type="parTrans" cxnId="{59BCE17F-24B4-4490-8F86-F8B5526187A5}">
      <dgm:prSet/>
      <dgm:spPr/>
      <dgm:t>
        <a:bodyPr/>
        <a:lstStyle/>
        <a:p>
          <a:endParaRPr lang="en-US"/>
        </a:p>
      </dgm:t>
    </dgm:pt>
    <dgm:pt modelId="{4A4E6B50-EE82-4BFF-A5BA-5AB5AAF4B2E3}" type="sibTrans" cxnId="{59BCE17F-24B4-4490-8F86-F8B5526187A5}">
      <dgm:prSet/>
      <dgm:spPr/>
      <dgm:t>
        <a:bodyPr/>
        <a:lstStyle/>
        <a:p>
          <a:endParaRPr lang="en-US"/>
        </a:p>
      </dgm:t>
    </dgm:pt>
    <dgm:pt modelId="{6350959A-C968-4F66-A885-74101B63F7E8}" type="pres">
      <dgm:prSet presAssocID="{3FFB0482-01B3-49F0-8711-A37CA5E77E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5C31321-BA8C-43A4-8052-61C87F004AD6}" type="pres">
      <dgm:prSet presAssocID="{7F8445EF-D4EA-458E-A4C2-54913B4CE2D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91610D8-1521-451B-A64E-A93FA633CE32}" type="pres">
      <dgm:prSet presAssocID="{BC4A1DE2-FF66-4FF2-8558-564A950CB425}" presName="spacer" presStyleCnt="0"/>
      <dgm:spPr/>
    </dgm:pt>
    <dgm:pt modelId="{51164CE3-2D76-44AB-A8B5-48002A43D7E7}" type="pres">
      <dgm:prSet presAssocID="{175A2406-9811-46FC-980D-AA99738047B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ABC91E5-4A0A-4184-B686-B8D75E696252}" type="pres">
      <dgm:prSet presAssocID="{FDA10CB8-E807-4ED1-BA21-43CEE3584BAD}" presName="spacer" presStyleCnt="0"/>
      <dgm:spPr/>
    </dgm:pt>
    <dgm:pt modelId="{D7BA4BD7-8218-454E-A8E7-698623DDA81D}" type="pres">
      <dgm:prSet presAssocID="{C968EC99-6B38-4039-83DD-05A543A6EF4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0055D6F-3CD9-42E4-86DC-D13C37F156BB}" type="pres">
      <dgm:prSet presAssocID="{C57B46BF-39B9-4A5F-A495-33C2504B9AC6}" presName="spacer" presStyleCnt="0"/>
      <dgm:spPr/>
    </dgm:pt>
    <dgm:pt modelId="{5CCCF2FD-7EE5-406B-8A38-088B2EBBACED}" type="pres">
      <dgm:prSet presAssocID="{43D096AA-E95B-4276-B33B-EC206B74FB6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9BCE17F-24B4-4490-8F86-F8B5526187A5}" srcId="{3FFB0482-01B3-49F0-8711-A37CA5E77EE6}" destId="{43D096AA-E95B-4276-B33B-EC206B74FB6F}" srcOrd="3" destOrd="0" parTransId="{38EEFA18-26C0-48A7-A2BC-2AAEC5FE7B2E}" sibTransId="{4A4E6B50-EE82-4BFF-A5BA-5AB5AAF4B2E3}"/>
    <dgm:cxn modelId="{69277FE6-1328-41F3-A804-4458A2FB1B92}" srcId="{3FFB0482-01B3-49F0-8711-A37CA5E77EE6}" destId="{175A2406-9811-46FC-980D-AA99738047B8}" srcOrd="1" destOrd="0" parTransId="{1B68FC8E-EE8C-4C98-BB73-0354138B0248}" sibTransId="{FDA10CB8-E807-4ED1-BA21-43CEE3584BAD}"/>
    <dgm:cxn modelId="{47977270-7A39-4D5F-B56E-AEDA79034B57}" srcId="{3FFB0482-01B3-49F0-8711-A37CA5E77EE6}" destId="{C968EC99-6B38-4039-83DD-05A543A6EF48}" srcOrd="2" destOrd="0" parTransId="{70D835E0-A246-4DA9-8916-D4250C2F67C2}" sibTransId="{C57B46BF-39B9-4A5F-A495-33C2504B9AC6}"/>
    <dgm:cxn modelId="{12BB4793-3A09-4E42-969E-1469ADC73FF0}" type="presOf" srcId="{C968EC99-6B38-4039-83DD-05A543A6EF48}" destId="{D7BA4BD7-8218-454E-A8E7-698623DDA81D}" srcOrd="0" destOrd="0" presId="urn:microsoft.com/office/officeart/2005/8/layout/vList2"/>
    <dgm:cxn modelId="{0B31AB04-65B3-48E6-AF4C-7D12AA2F4B70}" type="presOf" srcId="{7F8445EF-D4EA-458E-A4C2-54913B4CE2D8}" destId="{35C31321-BA8C-43A4-8052-61C87F004AD6}" srcOrd="0" destOrd="0" presId="urn:microsoft.com/office/officeart/2005/8/layout/vList2"/>
    <dgm:cxn modelId="{EAB2BFC3-3C8A-4BB2-A579-900FF2D9CAC5}" srcId="{3FFB0482-01B3-49F0-8711-A37CA5E77EE6}" destId="{7F8445EF-D4EA-458E-A4C2-54913B4CE2D8}" srcOrd="0" destOrd="0" parTransId="{54F036CC-C0B1-43C4-AC2E-BC8C8B00A6EB}" sibTransId="{BC4A1DE2-FF66-4FF2-8558-564A950CB425}"/>
    <dgm:cxn modelId="{B14E4D6D-9BB8-4F3A-B54B-0D50E637AF77}" type="presOf" srcId="{175A2406-9811-46FC-980D-AA99738047B8}" destId="{51164CE3-2D76-44AB-A8B5-48002A43D7E7}" srcOrd="0" destOrd="0" presId="urn:microsoft.com/office/officeart/2005/8/layout/vList2"/>
    <dgm:cxn modelId="{51E347BE-5870-47B0-8CDF-3C0EFE81E269}" type="presOf" srcId="{43D096AA-E95B-4276-B33B-EC206B74FB6F}" destId="{5CCCF2FD-7EE5-406B-8A38-088B2EBBACED}" srcOrd="0" destOrd="0" presId="urn:microsoft.com/office/officeart/2005/8/layout/vList2"/>
    <dgm:cxn modelId="{BB69A9BF-FF9E-4A9D-BB3E-325DD78AD0CF}" type="presOf" srcId="{3FFB0482-01B3-49F0-8711-A37CA5E77EE6}" destId="{6350959A-C968-4F66-A885-74101B63F7E8}" srcOrd="0" destOrd="0" presId="urn:microsoft.com/office/officeart/2005/8/layout/vList2"/>
    <dgm:cxn modelId="{10B0A2CF-8D3D-4850-B6DC-8A466E32DE23}" type="presParOf" srcId="{6350959A-C968-4F66-A885-74101B63F7E8}" destId="{35C31321-BA8C-43A4-8052-61C87F004AD6}" srcOrd="0" destOrd="0" presId="urn:microsoft.com/office/officeart/2005/8/layout/vList2"/>
    <dgm:cxn modelId="{17252278-37F8-421D-9CE7-68FC0ADD26E8}" type="presParOf" srcId="{6350959A-C968-4F66-A885-74101B63F7E8}" destId="{391610D8-1521-451B-A64E-A93FA633CE32}" srcOrd="1" destOrd="0" presId="urn:microsoft.com/office/officeart/2005/8/layout/vList2"/>
    <dgm:cxn modelId="{52DB0F42-FC7D-468B-856F-97E95DF08D34}" type="presParOf" srcId="{6350959A-C968-4F66-A885-74101B63F7E8}" destId="{51164CE3-2D76-44AB-A8B5-48002A43D7E7}" srcOrd="2" destOrd="0" presId="urn:microsoft.com/office/officeart/2005/8/layout/vList2"/>
    <dgm:cxn modelId="{1A383938-5877-4E88-B013-E5CE600CA328}" type="presParOf" srcId="{6350959A-C968-4F66-A885-74101B63F7E8}" destId="{1ABC91E5-4A0A-4184-B686-B8D75E696252}" srcOrd="3" destOrd="0" presId="urn:microsoft.com/office/officeart/2005/8/layout/vList2"/>
    <dgm:cxn modelId="{87A0B808-4258-4F85-8ED1-0F25B75150AF}" type="presParOf" srcId="{6350959A-C968-4F66-A885-74101B63F7E8}" destId="{D7BA4BD7-8218-454E-A8E7-698623DDA81D}" srcOrd="4" destOrd="0" presId="urn:microsoft.com/office/officeart/2005/8/layout/vList2"/>
    <dgm:cxn modelId="{92713965-3E5A-4BC3-B2A3-D9422972B65D}" type="presParOf" srcId="{6350959A-C968-4F66-A885-74101B63F7E8}" destId="{30055D6F-3CD9-42E4-86DC-D13C37F156BB}" srcOrd="5" destOrd="0" presId="urn:microsoft.com/office/officeart/2005/8/layout/vList2"/>
    <dgm:cxn modelId="{25EE7ED3-4314-46DD-A07B-9219F57E25A3}" type="presParOf" srcId="{6350959A-C968-4F66-A885-74101B63F7E8}" destId="{5CCCF2FD-7EE5-406B-8A38-088B2EBBACE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74991B-C851-40A4-ACD2-CDDB9BDA59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0E717E-9DD2-46D5-B35E-F029C55507AC}">
      <dgm:prSet/>
      <dgm:spPr/>
      <dgm:t>
        <a:bodyPr/>
        <a:lstStyle/>
        <a:p>
          <a:r>
            <a:rPr lang="en-US" altLang="ko-KR" dirty="0"/>
            <a:t>1. </a:t>
          </a:r>
          <a:r>
            <a:rPr lang="ko-KR" dirty="0"/>
            <a:t>직접적인 연관</a:t>
          </a:r>
          <a:r>
            <a:rPr lang="en-US" dirty="0"/>
            <a:t>, </a:t>
          </a:r>
          <a:r>
            <a:rPr lang="ko-KR" dirty="0"/>
            <a:t>비슷한 아이디어는 </a:t>
          </a:r>
          <a:r>
            <a:rPr lang="ko-KR" b="1" dirty="0">
              <a:solidFill>
                <a:schemeClr val="accent2"/>
              </a:solidFill>
            </a:rPr>
            <a:t>가까이</a:t>
          </a:r>
          <a:r>
            <a:rPr lang="en-US" b="1" dirty="0">
              <a:solidFill>
                <a:srgbClr val="FF0000"/>
              </a:solidFill>
            </a:rPr>
            <a:t> </a:t>
          </a:r>
          <a:r>
            <a:rPr lang="ko-KR" dirty="0"/>
            <a:t>모으기</a:t>
          </a:r>
          <a:endParaRPr lang="en-US" dirty="0"/>
        </a:p>
      </dgm:t>
    </dgm:pt>
    <dgm:pt modelId="{A6E262A7-4FAD-4618-AB84-B822F873EF23}" type="parTrans" cxnId="{01CD7ED5-CED5-4345-B244-49BB385FA96B}">
      <dgm:prSet/>
      <dgm:spPr/>
      <dgm:t>
        <a:bodyPr/>
        <a:lstStyle/>
        <a:p>
          <a:endParaRPr lang="en-US"/>
        </a:p>
      </dgm:t>
    </dgm:pt>
    <dgm:pt modelId="{B9323CB6-56E9-4A3B-BAF1-CAA50213D52B}" type="sibTrans" cxnId="{01CD7ED5-CED5-4345-B244-49BB385FA96B}">
      <dgm:prSet/>
      <dgm:spPr/>
      <dgm:t>
        <a:bodyPr/>
        <a:lstStyle/>
        <a:p>
          <a:endParaRPr lang="en-US"/>
        </a:p>
      </dgm:t>
    </dgm:pt>
    <dgm:pt modelId="{419DB02B-A8AB-4C1C-8A14-FD2C9828ACFD}">
      <dgm:prSet/>
      <dgm:spPr/>
      <dgm:t>
        <a:bodyPr/>
        <a:lstStyle/>
        <a:p>
          <a:r>
            <a:rPr lang="en-US" altLang="ko-KR" dirty="0"/>
            <a:t>2. </a:t>
          </a:r>
          <a:r>
            <a:rPr lang="ko-KR" dirty="0"/>
            <a:t>간접적</a:t>
          </a:r>
          <a:r>
            <a:rPr lang="en-US" dirty="0"/>
            <a:t>, </a:t>
          </a:r>
          <a:r>
            <a:rPr lang="ko-KR" dirty="0"/>
            <a:t>연관이 적은 것은 </a:t>
          </a:r>
          <a:r>
            <a:rPr lang="ko-KR" b="1" dirty="0">
              <a:solidFill>
                <a:schemeClr val="accent2"/>
              </a:solidFill>
            </a:rPr>
            <a:t>멀리</a:t>
          </a:r>
          <a:endParaRPr lang="en-US" b="1" dirty="0">
            <a:solidFill>
              <a:schemeClr val="accent2"/>
            </a:solidFill>
          </a:endParaRPr>
        </a:p>
      </dgm:t>
    </dgm:pt>
    <dgm:pt modelId="{9D5E66DD-523F-49A8-A0E5-6B98C4E8EA54}" type="parTrans" cxnId="{4314EF06-5217-46C8-874C-3CCD93CB44CF}">
      <dgm:prSet/>
      <dgm:spPr/>
      <dgm:t>
        <a:bodyPr/>
        <a:lstStyle/>
        <a:p>
          <a:endParaRPr lang="en-US"/>
        </a:p>
      </dgm:t>
    </dgm:pt>
    <dgm:pt modelId="{6A68CA5F-3FA2-4521-9344-F562A3A9218C}" type="sibTrans" cxnId="{4314EF06-5217-46C8-874C-3CCD93CB44CF}">
      <dgm:prSet/>
      <dgm:spPr/>
      <dgm:t>
        <a:bodyPr/>
        <a:lstStyle/>
        <a:p>
          <a:endParaRPr lang="en-US"/>
        </a:p>
      </dgm:t>
    </dgm:pt>
    <dgm:pt modelId="{814FDE9D-9FC1-476C-AABC-39B36C7E060F}">
      <dgm:prSet/>
      <dgm:spPr/>
      <dgm:t>
        <a:bodyPr/>
        <a:lstStyle/>
        <a:p>
          <a:r>
            <a:rPr lang="en-US" altLang="ko-KR" dirty="0"/>
            <a:t>3. </a:t>
          </a:r>
          <a:r>
            <a:rPr lang="ko-KR" dirty="0"/>
            <a:t>전체적으로 </a:t>
          </a:r>
          <a:r>
            <a:rPr lang="en-US" b="1" dirty="0">
              <a:solidFill>
                <a:schemeClr val="accent2"/>
              </a:solidFill>
            </a:rPr>
            <a:t>4~5</a:t>
          </a:r>
          <a:r>
            <a:rPr lang="ko-KR" b="1" dirty="0">
              <a:solidFill>
                <a:schemeClr val="accent2"/>
              </a:solidFill>
            </a:rPr>
            <a:t>개</a:t>
          </a:r>
          <a:r>
            <a:rPr lang="ko-KR" dirty="0">
              <a:solidFill>
                <a:schemeClr val="accent2"/>
              </a:solidFill>
            </a:rPr>
            <a:t> </a:t>
          </a:r>
          <a:r>
            <a:rPr lang="ko-KR" dirty="0"/>
            <a:t>정도의 그룹 형성</a:t>
          </a:r>
          <a:endParaRPr lang="en-US" dirty="0"/>
        </a:p>
      </dgm:t>
    </dgm:pt>
    <dgm:pt modelId="{762E5A94-3259-42A6-9917-53573432B1E6}" type="parTrans" cxnId="{FA76B930-28A3-4B68-B927-067F4F4B429F}">
      <dgm:prSet/>
      <dgm:spPr/>
      <dgm:t>
        <a:bodyPr/>
        <a:lstStyle/>
        <a:p>
          <a:endParaRPr lang="en-US"/>
        </a:p>
      </dgm:t>
    </dgm:pt>
    <dgm:pt modelId="{C77E96B0-4A14-4B66-89B7-DEDE4794080A}" type="sibTrans" cxnId="{FA76B930-28A3-4B68-B927-067F4F4B429F}">
      <dgm:prSet/>
      <dgm:spPr/>
      <dgm:t>
        <a:bodyPr/>
        <a:lstStyle/>
        <a:p>
          <a:endParaRPr lang="en-US"/>
        </a:p>
      </dgm:t>
    </dgm:pt>
    <dgm:pt modelId="{C2D9872A-F20A-46C0-B4D4-E2D191BACC49}">
      <dgm:prSet/>
      <dgm:spPr/>
      <dgm:t>
        <a:bodyPr/>
        <a:lstStyle/>
        <a:p>
          <a:r>
            <a:rPr lang="en-US" altLang="ko-KR" dirty="0"/>
            <a:t>4. </a:t>
          </a:r>
          <a:r>
            <a:rPr lang="ko-KR" dirty="0"/>
            <a:t>묶음에 적당한 </a:t>
          </a:r>
          <a:r>
            <a:rPr lang="ko-KR" b="1" dirty="0">
              <a:solidFill>
                <a:schemeClr val="accent2"/>
              </a:solidFill>
            </a:rPr>
            <a:t>이름</a:t>
          </a:r>
          <a:r>
            <a:rPr lang="ko-KR" dirty="0"/>
            <a:t> 붙이기</a:t>
          </a:r>
          <a:r>
            <a:rPr lang="en-US" altLang="ko-KR" dirty="0"/>
            <a:t>(</a:t>
          </a:r>
          <a:r>
            <a:rPr lang="ko-KR" altLang="en-US" dirty="0"/>
            <a:t>기타 </a:t>
          </a:r>
          <a:r>
            <a:rPr lang="en-US" altLang="ko-KR" dirty="0"/>
            <a:t>X)</a:t>
          </a:r>
          <a:endParaRPr lang="en-US" dirty="0"/>
        </a:p>
      </dgm:t>
    </dgm:pt>
    <dgm:pt modelId="{D32BC89B-E3FB-474C-9E04-5BD533C5C0B0}" type="parTrans" cxnId="{3BAFBDF2-9D9D-4E69-97EA-94AC2193237D}">
      <dgm:prSet/>
      <dgm:spPr/>
      <dgm:t>
        <a:bodyPr/>
        <a:lstStyle/>
        <a:p>
          <a:endParaRPr lang="en-US"/>
        </a:p>
      </dgm:t>
    </dgm:pt>
    <dgm:pt modelId="{C6A4A97A-1D52-42F2-8CE4-42B52B968F2E}" type="sibTrans" cxnId="{3BAFBDF2-9D9D-4E69-97EA-94AC2193237D}">
      <dgm:prSet/>
      <dgm:spPr/>
      <dgm:t>
        <a:bodyPr/>
        <a:lstStyle/>
        <a:p>
          <a:endParaRPr lang="en-US"/>
        </a:p>
      </dgm:t>
    </dgm:pt>
    <dgm:pt modelId="{409F0B9F-2D0B-4C12-A3C1-C87933F5ACD4}" type="pres">
      <dgm:prSet presAssocID="{8D74991B-C851-40A4-ACD2-CDDB9BDA59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1571412-CEE0-4458-A5B0-BCD5CB13DA86}" type="pres">
      <dgm:prSet presAssocID="{2D0E717E-9DD2-46D5-B35E-F029C55507A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B9A565E-CAEA-46AD-AC72-FD02A841D6D3}" type="pres">
      <dgm:prSet presAssocID="{B9323CB6-56E9-4A3B-BAF1-CAA50213D52B}" presName="spacer" presStyleCnt="0"/>
      <dgm:spPr/>
    </dgm:pt>
    <dgm:pt modelId="{D95D01E3-5932-418D-93A2-576991801682}" type="pres">
      <dgm:prSet presAssocID="{419DB02B-A8AB-4C1C-8A14-FD2C9828ACF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136DD54-98BF-416F-9C79-27598263AA1B}" type="pres">
      <dgm:prSet presAssocID="{6A68CA5F-3FA2-4521-9344-F562A3A9218C}" presName="spacer" presStyleCnt="0"/>
      <dgm:spPr/>
    </dgm:pt>
    <dgm:pt modelId="{66EF3BD5-7CAC-44F7-919B-FDDACFDF87B7}" type="pres">
      <dgm:prSet presAssocID="{814FDE9D-9FC1-476C-AABC-39B36C7E060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DA9105F-5F3C-40CC-9748-235A7BCCD792}" type="pres">
      <dgm:prSet presAssocID="{C77E96B0-4A14-4B66-89B7-DEDE4794080A}" presName="spacer" presStyleCnt="0"/>
      <dgm:spPr/>
    </dgm:pt>
    <dgm:pt modelId="{05890865-29A7-4D52-9A4D-9FEDF141088F}" type="pres">
      <dgm:prSet presAssocID="{C2D9872A-F20A-46C0-B4D4-E2D191BACC4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F9AFC56-B0D5-4D9F-8BB3-2F4277551F75}" type="presOf" srcId="{814FDE9D-9FC1-476C-AABC-39B36C7E060F}" destId="{66EF3BD5-7CAC-44F7-919B-FDDACFDF87B7}" srcOrd="0" destOrd="0" presId="urn:microsoft.com/office/officeart/2005/8/layout/vList2"/>
    <dgm:cxn modelId="{0ED79166-C821-4DF0-87B6-3E41D1AA6D7C}" type="presOf" srcId="{419DB02B-A8AB-4C1C-8A14-FD2C9828ACFD}" destId="{D95D01E3-5932-418D-93A2-576991801682}" srcOrd="0" destOrd="0" presId="urn:microsoft.com/office/officeart/2005/8/layout/vList2"/>
    <dgm:cxn modelId="{3BAFBDF2-9D9D-4E69-97EA-94AC2193237D}" srcId="{8D74991B-C851-40A4-ACD2-CDDB9BDA599F}" destId="{C2D9872A-F20A-46C0-B4D4-E2D191BACC49}" srcOrd="3" destOrd="0" parTransId="{D32BC89B-E3FB-474C-9E04-5BD533C5C0B0}" sibTransId="{C6A4A97A-1D52-42F2-8CE4-42B52B968F2E}"/>
    <dgm:cxn modelId="{044AB81D-70C5-450F-9215-F081C12EEE9C}" type="presOf" srcId="{2D0E717E-9DD2-46D5-B35E-F029C55507AC}" destId="{D1571412-CEE0-4458-A5B0-BCD5CB13DA86}" srcOrd="0" destOrd="0" presId="urn:microsoft.com/office/officeart/2005/8/layout/vList2"/>
    <dgm:cxn modelId="{4314EF06-5217-46C8-874C-3CCD93CB44CF}" srcId="{8D74991B-C851-40A4-ACD2-CDDB9BDA599F}" destId="{419DB02B-A8AB-4C1C-8A14-FD2C9828ACFD}" srcOrd="1" destOrd="0" parTransId="{9D5E66DD-523F-49A8-A0E5-6B98C4E8EA54}" sibTransId="{6A68CA5F-3FA2-4521-9344-F562A3A9218C}"/>
    <dgm:cxn modelId="{21BA5D58-5006-471B-B8B4-3C39AC3DC084}" type="presOf" srcId="{C2D9872A-F20A-46C0-B4D4-E2D191BACC49}" destId="{05890865-29A7-4D52-9A4D-9FEDF141088F}" srcOrd="0" destOrd="0" presId="urn:microsoft.com/office/officeart/2005/8/layout/vList2"/>
    <dgm:cxn modelId="{6D5DC5CB-9041-4392-BEF1-823B78C2EDE1}" type="presOf" srcId="{8D74991B-C851-40A4-ACD2-CDDB9BDA599F}" destId="{409F0B9F-2D0B-4C12-A3C1-C87933F5ACD4}" srcOrd="0" destOrd="0" presId="urn:microsoft.com/office/officeart/2005/8/layout/vList2"/>
    <dgm:cxn modelId="{01CD7ED5-CED5-4345-B244-49BB385FA96B}" srcId="{8D74991B-C851-40A4-ACD2-CDDB9BDA599F}" destId="{2D0E717E-9DD2-46D5-B35E-F029C55507AC}" srcOrd="0" destOrd="0" parTransId="{A6E262A7-4FAD-4618-AB84-B822F873EF23}" sibTransId="{B9323CB6-56E9-4A3B-BAF1-CAA50213D52B}"/>
    <dgm:cxn modelId="{FA76B930-28A3-4B68-B927-067F4F4B429F}" srcId="{8D74991B-C851-40A4-ACD2-CDDB9BDA599F}" destId="{814FDE9D-9FC1-476C-AABC-39B36C7E060F}" srcOrd="2" destOrd="0" parTransId="{762E5A94-3259-42A6-9917-53573432B1E6}" sibTransId="{C77E96B0-4A14-4B66-89B7-DEDE4794080A}"/>
    <dgm:cxn modelId="{077C9CF5-5130-40EE-A36B-9C283847E94B}" type="presParOf" srcId="{409F0B9F-2D0B-4C12-A3C1-C87933F5ACD4}" destId="{D1571412-CEE0-4458-A5B0-BCD5CB13DA86}" srcOrd="0" destOrd="0" presId="urn:microsoft.com/office/officeart/2005/8/layout/vList2"/>
    <dgm:cxn modelId="{14A310AD-A5C2-4740-BA54-7719370B6AEE}" type="presParOf" srcId="{409F0B9F-2D0B-4C12-A3C1-C87933F5ACD4}" destId="{DB9A565E-CAEA-46AD-AC72-FD02A841D6D3}" srcOrd="1" destOrd="0" presId="urn:microsoft.com/office/officeart/2005/8/layout/vList2"/>
    <dgm:cxn modelId="{4FE84F96-0C59-4785-A971-607CBE12EEB3}" type="presParOf" srcId="{409F0B9F-2D0B-4C12-A3C1-C87933F5ACD4}" destId="{D95D01E3-5932-418D-93A2-576991801682}" srcOrd="2" destOrd="0" presId="urn:microsoft.com/office/officeart/2005/8/layout/vList2"/>
    <dgm:cxn modelId="{4FC5556E-B547-4583-8795-B31E5AB07A1A}" type="presParOf" srcId="{409F0B9F-2D0B-4C12-A3C1-C87933F5ACD4}" destId="{B136DD54-98BF-416F-9C79-27598263AA1B}" srcOrd="3" destOrd="0" presId="urn:microsoft.com/office/officeart/2005/8/layout/vList2"/>
    <dgm:cxn modelId="{BB4C576F-72E3-4BF2-82B8-D16A939E2523}" type="presParOf" srcId="{409F0B9F-2D0B-4C12-A3C1-C87933F5ACD4}" destId="{66EF3BD5-7CAC-44F7-919B-FDDACFDF87B7}" srcOrd="4" destOrd="0" presId="urn:microsoft.com/office/officeart/2005/8/layout/vList2"/>
    <dgm:cxn modelId="{CDF7A7E7-B975-4AB4-B80E-FCF3E73E5279}" type="presParOf" srcId="{409F0B9F-2D0B-4C12-A3C1-C87933F5ACD4}" destId="{6DA9105F-5F3C-40CC-9748-235A7BCCD792}" srcOrd="5" destOrd="0" presId="urn:microsoft.com/office/officeart/2005/8/layout/vList2"/>
    <dgm:cxn modelId="{8CC3ADE0-5CF6-4C36-9DE7-35915BA19057}" type="presParOf" srcId="{409F0B9F-2D0B-4C12-A3C1-C87933F5ACD4}" destId="{05890865-29A7-4D52-9A4D-9FEDF141088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2C58F-4FAE-4DCA-A20D-54F051959B0B}">
      <dsp:nvSpPr>
        <dsp:cNvPr id="0" name=""/>
        <dsp:cNvSpPr/>
      </dsp:nvSpPr>
      <dsp:spPr>
        <a:xfrm>
          <a:off x="1587" y="669848"/>
          <a:ext cx="6433169" cy="24874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100" b="1" kern="1200" dirty="0" smtClean="0"/>
            <a:t>토론대회 </a:t>
          </a:r>
          <a:r>
            <a:rPr lang="ko-KR" sz="3100" b="1" kern="1200" dirty="0"/>
            <a:t>목적</a:t>
          </a:r>
          <a:r>
            <a:rPr lang="en-US" altLang="ko-KR" sz="3100" b="1" kern="1200" dirty="0"/>
            <a:t> </a:t>
          </a:r>
          <a:r>
            <a:rPr lang="en-US" sz="3100" b="1" kern="1200" dirty="0"/>
            <a:t>      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b="1" kern="1200" dirty="0" err="1" smtClean="0">
              <a:solidFill>
                <a:schemeClr val="accent2"/>
              </a:solidFill>
            </a:rPr>
            <a:t>레지오의</a:t>
          </a:r>
          <a:r>
            <a:rPr lang="ko-KR" altLang="en-US" sz="2800" b="1" kern="1200" dirty="0" smtClean="0">
              <a:solidFill>
                <a:schemeClr val="accent2"/>
              </a:solidFill>
            </a:rPr>
            <a:t> </a:t>
          </a:r>
          <a:r>
            <a:rPr lang="ko-KR" altLang="en-US" sz="2800" b="1" kern="1200" dirty="0" err="1" smtClean="0">
              <a:solidFill>
                <a:schemeClr val="accent2"/>
              </a:solidFill>
            </a:rPr>
            <a:t>당면문제는</a:t>
          </a:r>
          <a:r>
            <a:rPr lang="en-US" altLang="ko-KR" sz="2800" b="1" kern="1200" dirty="0" smtClean="0">
              <a:solidFill>
                <a:schemeClr val="accent2"/>
              </a:solidFill>
            </a:rPr>
            <a:t>?</a:t>
          </a:r>
        </a:p>
      </dsp:txBody>
      <dsp:txXfrm>
        <a:off x="1245322" y="669848"/>
        <a:ext cx="3945699" cy="2487470"/>
      </dsp:txXfrm>
    </dsp:sp>
    <dsp:sp modelId="{755FEE0B-DFCD-414A-93E3-560914069B77}">
      <dsp:nvSpPr>
        <dsp:cNvPr id="0" name=""/>
        <dsp:cNvSpPr/>
      </dsp:nvSpPr>
      <dsp:spPr>
        <a:xfrm>
          <a:off x="5997349" y="797447"/>
          <a:ext cx="6070603" cy="223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100" b="1" kern="1200" dirty="0" smtClean="0"/>
            <a:t>토론대회 </a:t>
          </a:r>
          <a:r>
            <a:rPr lang="ko-KR" sz="3100" b="1" kern="1200" dirty="0"/>
            <a:t>결과</a:t>
          </a:r>
          <a:endParaRPr lang="en-US" sz="3100" kern="1200" dirty="0"/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b="1" kern="1200" dirty="0" smtClean="0">
              <a:solidFill>
                <a:schemeClr val="accent2"/>
              </a:solidFill>
            </a:rPr>
            <a:t>해결방안 도출</a:t>
          </a:r>
          <a:r>
            <a:rPr lang="ko-KR" sz="2800" b="1" kern="1200" dirty="0" smtClean="0">
              <a:solidFill>
                <a:schemeClr val="accent2"/>
              </a:solidFill>
            </a:rPr>
            <a:t> </a:t>
          </a:r>
          <a:endParaRPr lang="en-US" sz="2800" b="1" kern="1200" dirty="0">
            <a:solidFill>
              <a:schemeClr val="accent2"/>
            </a:solidFill>
          </a:endParaRPr>
        </a:p>
      </dsp:txBody>
      <dsp:txXfrm>
        <a:off x="7113486" y="797447"/>
        <a:ext cx="3838330" cy="22322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62281-A9AE-4453-A61D-5DB7C3867EC3}">
      <dsp:nvSpPr>
        <dsp:cNvPr id="0" name=""/>
        <dsp:cNvSpPr/>
      </dsp:nvSpPr>
      <dsp:spPr>
        <a:xfrm>
          <a:off x="0" y="1059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9EB8A6-BADA-4F11-8F80-D8E07C133B31}">
      <dsp:nvSpPr>
        <dsp:cNvPr id="0" name=""/>
        <dsp:cNvSpPr/>
      </dsp:nvSpPr>
      <dsp:spPr>
        <a:xfrm>
          <a:off x="0" y="1059"/>
          <a:ext cx="6893773" cy="1001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b="1" i="1" kern="1200" dirty="0" smtClean="0"/>
            <a:t>포스트 </a:t>
          </a:r>
          <a:r>
            <a:rPr lang="ko-KR" altLang="en-US" sz="2800" b="1" i="1" kern="1200" dirty="0" err="1" smtClean="0"/>
            <a:t>잇에</a:t>
          </a:r>
          <a:r>
            <a:rPr lang="ko-KR" altLang="en-US" sz="2800" b="1" i="1" kern="1200" dirty="0" smtClean="0"/>
            <a:t> </a:t>
          </a:r>
          <a:r>
            <a:rPr lang="en-US" altLang="ko-KR" sz="2800" b="1" i="1" kern="1200" dirty="0" smtClean="0"/>
            <a:t>3</a:t>
          </a:r>
          <a:r>
            <a:rPr lang="ko-KR" altLang="en-US" sz="2800" b="1" i="1" kern="1200" dirty="0" smtClean="0"/>
            <a:t>개 이상 의견을 적는다</a:t>
          </a:r>
          <a:r>
            <a:rPr lang="en-US" altLang="ko-KR" sz="2800" b="1" i="1" kern="1200" dirty="0" smtClean="0"/>
            <a:t/>
          </a:r>
          <a:br>
            <a:rPr lang="en-US" altLang="ko-KR" sz="2800" b="1" i="1" kern="1200" dirty="0" smtClean="0"/>
          </a:br>
          <a:r>
            <a:rPr lang="en-US" altLang="ko-KR" sz="2800" b="1" i="1" kern="1200" dirty="0" smtClean="0"/>
            <a:t>(</a:t>
          </a:r>
          <a:r>
            <a:rPr lang="ko-KR" altLang="en-US" sz="2800" b="1" i="1" kern="1200" dirty="0" smtClean="0"/>
            <a:t>단어</a:t>
          </a:r>
          <a:r>
            <a:rPr lang="en-US" altLang="ko-KR" sz="2800" b="1" i="1" kern="1200" dirty="0" smtClean="0"/>
            <a:t>, </a:t>
          </a:r>
          <a:r>
            <a:rPr lang="ko-KR" altLang="en-US" sz="2800" b="1" i="1" kern="1200" dirty="0" err="1" smtClean="0"/>
            <a:t>문장형태로</a:t>
          </a:r>
          <a:r>
            <a:rPr lang="ko-KR" altLang="en-US" sz="2800" b="1" i="1" kern="1200" dirty="0" smtClean="0"/>
            <a:t> 크게 쓴다</a:t>
          </a:r>
          <a:r>
            <a:rPr lang="en-US" altLang="ko-KR" sz="2800" b="1" i="1" kern="1200" dirty="0" smtClean="0"/>
            <a:t>)</a:t>
          </a:r>
          <a:endParaRPr lang="en-US" sz="2800" b="1" i="1" kern="1200" dirty="0"/>
        </a:p>
      </dsp:txBody>
      <dsp:txXfrm>
        <a:off x="0" y="1059"/>
        <a:ext cx="6893773" cy="1001342"/>
      </dsp:txXfrm>
    </dsp:sp>
    <dsp:sp modelId="{F727086D-F56A-48B4-B33F-6A24034D285E}">
      <dsp:nvSpPr>
        <dsp:cNvPr id="0" name=""/>
        <dsp:cNvSpPr/>
      </dsp:nvSpPr>
      <dsp:spPr>
        <a:xfrm>
          <a:off x="0" y="1002402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AE38C-6320-4652-BCBE-3C0584FE69E2}">
      <dsp:nvSpPr>
        <dsp:cNvPr id="0" name=""/>
        <dsp:cNvSpPr/>
      </dsp:nvSpPr>
      <dsp:spPr>
        <a:xfrm>
          <a:off x="0" y="1002402"/>
          <a:ext cx="6900512" cy="687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b="1" i="1" kern="1200" dirty="0" smtClean="0"/>
            <a:t>전지에  제목을 쓰고 포스트 </a:t>
          </a:r>
          <a:r>
            <a:rPr lang="ko-KR" altLang="en-US" sz="2800" b="1" i="1" kern="1200" dirty="0" err="1" smtClean="0"/>
            <a:t>잇을</a:t>
          </a:r>
          <a:r>
            <a:rPr lang="ko-KR" altLang="en-US" sz="2800" b="1" i="1" kern="1200" dirty="0" smtClean="0"/>
            <a:t> 붙인다</a:t>
          </a:r>
          <a:endParaRPr lang="en-US" sz="2800" b="1" i="1" kern="1200" dirty="0"/>
        </a:p>
      </dsp:txBody>
      <dsp:txXfrm>
        <a:off x="0" y="1002402"/>
        <a:ext cx="6900512" cy="687287"/>
      </dsp:txXfrm>
    </dsp:sp>
    <dsp:sp modelId="{37E761D1-E5EE-4C52-822B-A6C5D44FF318}">
      <dsp:nvSpPr>
        <dsp:cNvPr id="0" name=""/>
        <dsp:cNvSpPr/>
      </dsp:nvSpPr>
      <dsp:spPr>
        <a:xfrm>
          <a:off x="0" y="168968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CA0888-043F-4395-BCB9-92DC9BA48B28}">
      <dsp:nvSpPr>
        <dsp:cNvPr id="0" name=""/>
        <dsp:cNvSpPr/>
      </dsp:nvSpPr>
      <dsp:spPr>
        <a:xfrm>
          <a:off x="0" y="1689689"/>
          <a:ext cx="6900512" cy="687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b="1" i="1" kern="1200" dirty="0" smtClean="0"/>
            <a:t>돌아가며 자신의 의견을 설명</a:t>
          </a:r>
          <a:endParaRPr lang="en-US" sz="2800" b="1" i="1" kern="1200" dirty="0"/>
        </a:p>
      </dsp:txBody>
      <dsp:txXfrm>
        <a:off x="0" y="1689689"/>
        <a:ext cx="6900512" cy="687287"/>
      </dsp:txXfrm>
    </dsp:sp>
    <dsp:sp modelId="{F73D2F38-7BF3-4F4E-951C-2857EC8B84EC}">
      <dsp:nvSpPr>
        <dsp:cNvPr id="0" name=""/>
        <dsp:cNvSpPr/>
      </dsp:nvSpPr>
      <dsp:spPr>
        <a:xfrm>
          <a:off x="0" y="2376976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D48FC1-572B-4A81-8C56-1B5FF581EEC7}">
      <dsp:nvSpPr>
        <dsp:cNvPr id="0" name=""/>
        <dsp:cNvSpPr/>
      </dsp:nvSpPr>
      <dsp:spPr>
        <a:xfrm>
          <a:off x="0" y="2376976"/>
          <a:ext cx="6893773" cy="1096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b="1" i="1" kern="1200" dirty="0" smtClean="0"/>
            <a:t>포스트 </a:t>
          </a:r>
          <a:r>
            <a:rPr lang="ko-KR" altLang="en-US" sz="2800" b="1" i="1" kern="1200" dirty="0" err="1" smtClean="0"/>
            <a:t>잇을</a:t>
          </a:r>
          <a:r>
            <a:rPr lang="ko-KR" altLang="en-US" sz="2800" b="1" i="1" kern="1200" dirty="0" smtClean="0"/>
            <a:t> </a:t>
          </a:r>
          <a:r>
            <a:rPr lang="en-US" altLang="ko-KR" sz="2800" b="1" i="1" kern="1200" dirty="0" smtClean="0"/>
            <a:t>3-5</a:t>
          </a:r>
          <a:r>
            <a:rPr lang="ko-KR" altLang="en-US" sz="2800" b="1" i="1" kern="1200" dirty="0" smtClean="0"/>
            <a:t>개 카테고리로 분류</a:t>
          </a:r>
          <a:r>
            <a:rPr lang="en-US" altLang="ko-KR" sz="2800" b="1" i="1" kern="1200" dirty="0" smtClean="0"/>
            <a:t/>
          </a:r>
          <a:br>
            <a:rPr lang="en-US" altLang="ko-KR" sz="2800" b="1" i="1" kern="1200" dirty="0" smtClean="0"/>
          </a:br>
          <a:r>
            <a:rPr lang="en-US" altLang="ko-KR" sz="2800" b="1" i="1" kern="1200" dirty="0" smtClean="0"/>
            <a:t>(</a:t>
          </a:r>
          <a:r>
            <a:rPr lang="ko-KR" altLang="en-US" sz="2800" b="1" i="1" kern="1200" dirty="0" smtClean="0"/>
            <a:t>분류한 곳에 </a:t>
          </a:r>
          <a:r>
            <a:rPr lang="ko-KR" altLang="en-US" sz="2800" b="1" i="1" kern="1200" dirty="0" smtClean="0"/>
            <a:t>적당한 제목을 정해 </a:t>
          </a:r>
          <a:r>
            <a:rPr lang="ko-KR" altLang="en-US" sz="2800" b="1" i="1" kern="1200" dirty="0" err="1" smtClean="0"/>
            <a:t>쓸것</a:t>
          </a:r>
          <a:r>
            <a:rPr lang="en-US" altLang="ko-KR" sz="2800" b="1" i="1" kern="1200" dirty="0" smtClean="0"/>
            <a:t>)</a:t>
          </a:r>
        </a:p>
      </dsp:txBody>
      <dsp:txXfrm>
        <a:off x="0" y="2376976"/>
        <a:ext cx="6893773" cy="1096243"/>
      </dsp:txXfrm>
    </dsp:sp>
    <dsp:sp modelId="{BD5E237A-A26C-4AA5-B2FA-3B4620791EE1}">
      <dsp:nvSpPr>
        <dsp:cNvPr id="0" name=""/>
        <dsp:cNvSpPr/>
      </dsp:nvSpPr>
      <dsp:spPr>
        <a:xfrm>
          <a:off x="0" y="3473220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9554E-9402-42E3-908E-D839B49FABFF}">
      <dsp:nvSpPr>
        <dsp:cNvPr id="0" name=""/>
        <dsp:cNvSpPr/>
      </dsp:nvSpPr>
      <dsp:spPr>
        <a:xfrm>
          <a:off x="0" y="3473220"/>
          <a:ext cx="6900512" cy="687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b="1" i="1" kern="1200" dirty="0" smtClean="0"/>
            <a:t>분류과정에서 자신의 의견을 말한다</a:t>
          </a:r>
          <a:endParaRPr lang="en-US" altLang="ko-KR" sz="2800" b="1" i="1" kern="1200" dirty="0" smtClean="0"/>
        </a:p>
      </dsp:txBody>
      <dsp:txXfrm>
        <a:off x="0" y="3473220"/>
        <a:ext cx="6900512" cy="687287"/>
      </dsp:txXfrm>
    </dsp:sp>
    <dsp:sp modelId="{04AB22F5-882D-4A26-ADA3-5475987ED78C}">
      <dsp:nvSpPr>
        <dsp:cNvPr id="0" name=""/>
        <dsp:cNvSpPr/>
      </dsp:nvSpPr>
      <dsp:spPr>
        <a:xfrm>
          <a:off x="0" y="4160507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6EF62-A3AB-4722-8012-CC90A37334B9}">
      <dsp:nvSpPr>
        <dsp:cNvPr id="0" name=""/>
        <dsp:cNvSpPr/>
      </dsp:nvSpPr>
      <dsp:spPr>
        <a:xfrm>
          <a:off x="0" y="4160507"/>
          <a:ext cx="6900512" cy="687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b="1" i="1" kern="1200" dirty="0" smtClean="0"/>
            <a:t>다른 사람의 의견을 비판하지 않고 경청</a:t>
          </a:r>
          <a:endParaRPr lang="en-US" altLang="ko-KR" sz="2800" b="1" i="1" kern="1200" dirty="0" smtClean="0"/>
        </a:p>
      </dsp:txBody>
      <dsp:txXfrm>
        <a:off x="0" y="4160507"/>
        <a:ext cx="6900512" cy="687287"/>
      </dsp:txXfrm>
    </dsp:sp>
    <dsp:sp modelId="{1E1E7642-1314-4FA2-8B85-8523C1AA9077}">
      <dsp:nvSpPr>
        <dsp:cNvPr id="0" name=""/>
        <dsp:cNvSpPr/>
      </dsp:nvSpPr>
      <dsp:spPr>
        <a:xfrm>
          <a:off x="0" y="4847794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8284F-9709-49D6-A019-0E0C7731FE08}">
      <dsp:nvSpPr>
        <dsp:cNvPr id="0" name=""/>
        <dsp:cNvSpPr/>
      </dsp:nvSpPr>
      <dsp:spPr>
        <a:xfrm>
          <a:off x="0" y="4847794"/>
          <a:ext cx="6900512" cy="687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b="1" i="1" kern="1200" dirty="0" smtClean="0"/>
            <a:t>발표자 선정방식</a:t>
          </a:r>
          <a:r>
            <a:rPr lang="en-US" altLang="ko-KR" sz="2800" b="1" i="1" kern="1200" dirty="0" smtClean="0"/>
            <a:t>: </a:t>
          </a:r>
          <a:r>
            <a:rPr lang="ko-KR" altLang="en-US" sz="2800" b="1" i="1" kern="1200" dirty="0" smtClean="0"/>
            <a:t>성모님의 기운을 모아</a:t>
          </a:r>
          <a:r>
            <a:rPr lang="en-US" altLang="ko-KR" sz="2800" b="1" i="1" kern="1200" dirty="0" smtClean="0">
              <a:sym typeface="Wingdings" panose="05000000000000000000" pitchFamily="2" charset="2"/>
            </a:rPr>
            <a:t></a:t>
          </a:r>
          <a:endParaRPr lang="en-US" altLang="ko-KR" sz="2800" b="1" i="1" kern="1200" dirty="0" smtClean="0"/>
        </a:p>
      </dsp:txBody>
      <dsp:txXfrm>
        <a:off x="0" y="4847794"/>
        <a:ext cx="6900512" cy="6872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B5B6F4-2BED-49F3-88F7-87A5487DDBCA}">
      <dsp:nvSpPr>
        <dsp:cNvPr id="0" name=""/>
        <dsp:cNvSpPr/>
      </dsp:nvSpPr>
      <dsp:spPr>
        <a:xfrm>
          <a:off x="1437168" y="2975"/>
          <a:ext cx="3526883" cy="20055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3200" b="1" kern="1200" dirty="0" err="1" smtClean="0"/>
            <a:t>이끔이</a:t>
          </a:r>
          <a:r>
            <a:rPr lang="en-US" altLang="ko-KR" sz="3200" b="1" kern="1200" dirty="0" smtClean="0"/>
            <a:t>(1-2</a:t>
          </a:r>
          <a:r>
            <a:rPr lang="ko-KR" altLang="en-US" sz="3200" b="1" kern="1200" dirty="0" smtClean="0"/>
            <a:t>명</a:t>
          </a:r>
          <a:r>
            <a:rPr lang="en-US" altLang="ko-KR" sz="3200" b="1" kern="1200" dirty="0" smtClean="0"/>
            <a:t>)</a:t>
          </a:r>
          <a:endParaRPr lang="en-US" sz="3200" b="1" kern="1200" dirty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700" kern="1200" dirty="0"/>
            <a:t>모두의 참여를 촉진</a:t>
          </a:r>
          <a:endParaRPr lang="en-US" sz="2700" kern="1200" dirty="0"/>
        </a:p>
      </dsp:txBody>
      <dsp:txXfrm>
        <a:off x="1437168" y="2975"/>
        <a:ext cx="3526883" cy="2005563"/>
      </dsp:txXfrm>
    </dsp:sp>
    <dsp:sp modelId="{5E881730-6AE7-4D3B-B3BE-949A43D31BF0}">
      <dsp:nvSpPr>
        <dsp:cNvPr id="0" name=""/>
        <dsp:cNvSpPr/>
      </dsp:nvSpPr>
      <dsp:spPr>
        <a:xfrm>
          <a:off x="5298312" y="2975"/>
          <a:ext cx="3780118" cy="200556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3200" b="1" kern="1200" dirty="0" err="1" smtClean="0"/>
            <a:t>시간지킴이</a:t>
          </a:r>
          <a:r>
            <a:rPr lang="en-US" altLang="ko-KR" sz="3200" b="1" kern="1200" dirty="0" smtClean="0"/>
            <a:t>(1-2</a:t>
          </a:r>
          <a:r>
            <a:rPr lang="ko-KR" altLang="en-US" sz="3200" b="1" kern="1200" dirty="0" smtClean="0"/>
            <a:t>명</a:t>
          </a:r>
          <a:r>
            <a:rPr lang="en-US" altLang="ko-KR" sz="3200" b="1" kern="1200" dirty="0" smtClean="0"/>
            <a:t>)</a:t>
          </a:r>
          <a:r>
            <a:rPr lang="en-US" sz="3200" kern="1200" dirty="0" smtClean="0"/>
            <a:t> </a:t>
          </a:r>
          <a:endParaRPr lang="en-US" sz="3200" kern="1200" dirty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700" kern="1200" dirty="0" smtClean="0"/>
            <a:t>시간 지키</a:t>
          </a:r>
          <a:r>
            <a:rPr lang="ko-KR" altLang="en-US" sz="2700" kern="1200" dirty="0" smtClean="0"/>
            <a:t>고 정리정돈</a:t>
          </a:r>
          <a:endParaRPr lang="en-US" sz="2700" kern="1200" dirty="0"/>
        </a:p>
      </dsp:txBody>
      <dsp:txXfrm>
        <a:off x="5298312" y="2975"/>
        <a:ext cx="3780118" cy="2005563"/>
      </dsp:txXfrm>
    </dsp:sp>
    <dsp:sp modelId="{BBDFFA3C-F57F-41F0-8487-95F6543A9E44}">
      <dsp:nvSpPr>
        <dsp:cNvPr id="0" name=""/>
        <dsp:cNvSpPr/>
      </dsp:nvSpPr>
      <dsp:spPr>
        <a:xfrm>
          <a:off x="1298952" y="2342799"/>
          <a:ext cx="3696787" cy="200556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3200" b="1" kern="1200" dirty="0" smtClean="0"/>
            <a:t>기록이</a:t>
          </a:r>
          <a:r>
            <a:rPr lang="en-US" altLang="ko-KR" sz="3200" b="1" kern="1200" dirty="0" smtClean="0"/>
            <a:t>(1-2</a:t>
          </a:r>
          <a:r>
            <a:rPr lang="ko-KR" altLang="en-US" sz="3200" b="1" kern="1200" dirty="0" smtClean="0"/>
            <a:t>명</a:t>
          </a:r>
          <a:r>
            <a:rPr lang="en-US" altLang="ko-KR" sz="3200" b="1" kern="1200" dirty="0" smtClean="0"/>
            <a:t>)</a:t>
          </a:r>
          <a:endParaRPr lang="en-US" sz="3200" b="1" kern="1200" dirty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700" kern="1200" dirty="0"/>
            <a:t>활동 기록</a:t>
          </a:r>
          <a:endParaRPr lang="en-US" sz="2700" kern="1200" dirty="0"/>
        </a:p>
      </dsp:txBody>
      <dsp:txXfrm>
        <a:off x="1298952" y="2342799"/>
        <a:ext cx="3696787" cy="2005563"/>
      </dsp:txXfrm>
    </dsp:sp>
    <dsp:sp modelId="{6AC0523A-2DEC-4A61-BB48-EA8543E87FEB}">
      <dsp:nvSpPr>
        <dsp:cNvPr id="0" name=""/>
        <dsp:cNvSpPr/>
      </dsp:nvSpPr>
      <dsp:spPr>
        <a:xfrm>
          <a:off x="5330000" y="2342799"/>
          <a:ext cx="3886647" cy="200556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3200" b="1" kern="1200" dirty="0" err="1" smtClean="0"/>
            <a:t>게시도우미</a:t>
          </a:r>
          <a:r>
            <a:rPr lang="en-US" altLang="ko-KR" sz="3200" b="1" kern="1200" dirty="0" smtClean="0"/>
            <a:t>(1-2</a:t>
          </a:r>
          <a:r>
            <a:rPr lang="ko-KR" altLang="en-US" sz="3200" b="1" kern="1200" dirty="0" smtClean="0"/>
            <a:t>명</a:t>
          </a:r>
          <a:r>
            <a:rPr lang="en-US" altLang="ko-KR" sz="3200" b="1" kern="1200" dirty="0" smtClean="0"/>
            <a:t>)</a:t>
          </a:r>
          <a:endParaRPr lang="en-US" sz="3200" b="1" kern="1200" dirty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700" kern="1200" dirty="0"/>
            <a:t>모둠 결과물 게시</a:t>
          </a:r>
          <a:endParaRPr lang="en-US" sz="2700" kern="1200" dirty="0"/>
        </a:p>
      </dsp:txBody>
      <dsp:txXfrm>
        <a:off x="5330000" y="2342799"/>
        <a:ext cx="3886647" cy="20055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31321-BA8C-43A4-8052-61C87F004AD6}">
      <dsp:nvSpPr>
        <dsp:cNvPr id="0" name=""/>
        <dsp:cNvSpPr/>
      </dsp:nvSpPr>
      <dsp:spPr>
        <a:xfrm>
          <a:off x="0" y="29708"/>
          <a:ext cx="10515600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3200" b="1" kern="1200" dirty="0">
              <a:solidFill>
                <a:srgbClr val="FF0000"/>
              </a:solidFill>
            </a:rPr>
            <a:t>판단 보류 </a:t>
          </a:r>
          <a:r>
            <a:rPr lang="en-US" sz="3200" kern="1200" dirty="0"/>
            <a:t>: </a:t>
          </a:r>
          <a:r>
            <a:rPr lang="ko-KR" sz="3200" kern="1200" dirty="0"/>
            <a:t>타인의 아이디어 비판하지 않기</a:t>
          </a:r>
          <a:endParaRPr lang="en-US" sz="3200" kern="1200" dirty="0"/>
        </a:p>
      </dsp:txBody>
      <dsp:txXfrm>
        <a:off x="49004" y="78712"/>
        <a:ext cx="10417592" cy="905852"/>
      </dsp:txXfrm>
    </dsp:sp>
    <dsp:sp modelId="{51164CE3-2D76-44AB-A8B5-48002A43D7E7}">
      <dsp:nvSpPr>
        <dsp:cNvPr id="0" name=""/>
        <dsp:cNvSpPr/>
      </dsp:nvSpPr>
      <dsp:spPr>
        <a:xfrm>
          <a:off x="0" y="1125728"/>
          <a:ext cx="10515600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3200" b="1" kern="1200" dirty="0">
              <a:solidFill>
                <a:srgbClr val="FF0000"/>
              </a:solidFill>
            </a:rPr>
            <a:t>자유 분방 </a:t>
          </a:r>
          <a:r>
            <a:rPr lang="en-US" sz="3200" kern="1200" dirty="0"/>
            <a:t>: </a:t>
          </a:r>
          <a:r>
            <a:rPr lang="ko-KR" sz="3200" kern="1200" dirty="0"/>
            <a:t>자유분방한 아이디어 환영</a:t>
          </a:r>
          <a:endParaRPr lang="en-US" sz="3200" kern="1200" dirty="0"/>
        </a:p>
      </dsp:txBody>
      <dsp:txXfrm>
        <a:off x="49004" y="1174732"/>
        <a:ext cx="10417592" cy="905852"/>
      </dsp:txXfrm>
    </dsp:sp>
    <dsp:sp modelId="{D7BA4BD7-8218-454E-A8E7-698623DDA81D}">
      <dsp:nvSpPr>
        <dsp:cNvPr id="0" name=""/>
        <dsp:cNvSpPr/>
      </dsp:nvSpPr>
      <dsp:spPr>
        <a:xfrm>
          <a:off x="0" y="2221749"/>
          <a:ext cx="10515600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3200" b="1" kern="1200" dirty="0">
              <a:solidFill>
                <a:srgbClr val="FF0000"/>
              </a:solidFill>
            </a:rPr>
            <a:t>질보다 양</a:t>
          </a:r>
          <a:r>
            <a:rPr lang="ko-KR" sz="3200" kern="1200" dirty="0"/>
            <a:t> </a:t>
          </a:r>
          <a:r>
            <a:rPr lang="en-US" sz="3200" kern="1200" dirty="0"/>
            <a:t>: </a:t>
          </a:r>
          <a:r>
            <a:rPr lang="ko-KR" sz="3200" kern="1200" dirty="0"/>
            <a:t>아이디어 수는 많을수록 좋</a:t>
          </a:r>
          <a:r>
            <a:rPr lang="ko-KR" altLang="en-US" sz="3200" kern="1200" dirty="0"/>
            <a:t>아</a:t>
          </a:r>
          <a:endParaRPr lang="en-US" sz="3200" kern="1200" dirty="0"/>
        </a:p>
      </dsp:txBody>
      <dsp:txXfrm>
        <a:off x="49004" y="2270753"/>
        <a:ext cx="10417592" cy="905852"/>
      </dsp:txXfrm>
    </dsp:sp>
    <dsp:sp modelId="{5CCCF2FD-7EE5-406B-8A38-088B2EBBACED}">
      <dsp:nvSpPr>
        <dsp:cNvPr id="0" name=""/>
        <dsp:cNvSpPr/>
      </dsp:nvSpPr>
      <dsp:spPr>
        <a:xfrm>
          <a:off x="0" y="3317769"/>
          <a:ext cx="10515600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3200" b="1" kern="1200" dirty="0">
              <a:solidFill>
                <a:srgbClr val="FF0000"/>
              </a:solidFill>
            </a:rPr>
            <a:t>결합 개선 </a:t>
          </a:r>
          <a:r>
            <a:rPr lang="en-US" sz="3200" kern="1200" dirty="0"/>
            <a:t>: </a:t>
          </a:r>
          <a:r>
            <a:rPr lang="ko-KR" sz="3200" kern="1200" dirty="0"/>
            <a:t>타인의 아이디어에 편승하는 아이디어 환영</a:t>
          </a:r>
          <a:r>
            <a:rPr lang="en-US" sz="3200" kern="1200" dirty="0"/>
            <a:t> </a:t>
          </a:r>
        </a:p>
      </dsp:txBody>
      <dsp:txXfrm>
        <a:off x="49004" y="3366773"/>
        <a:ext cx="10417592" cy="9058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71412-CEE0-4458-A5B0-BCD5CB13DA86}">
      <dsp:nvSpPr>
        <dsp:cNvPr id="0" name=""/>
        <dsp:cNvSpPr/>
      </dsp:nvSpPr>
      <dsp:spPr>
        <a:xfrm>
          <a:off x="0" y="29708"/>
          <a:ext cx="10515600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200" kern="1200" dirty="0"/>
            <a:t>1. </a:t>
          </a:r>
          <a:r>
            <a:rPr lang="ko-KR" sz="3200" kern="1200" dirty="0"/>
            <a:t>직접적인 연관</a:t>
          </a:r>
          <a:r>
            <a:rPr lang="en-US" sz="3200" kern="1200" dirty="0"/>
            <a:t>, </a:t>
          </a:r>
          <a:r>
            <a:rPr lang="ko-KR" sz="3200" kern="1200" dirty="0"/>
            <a:t>비슷한 아이디어는 </a:t>
          </a:r>
          <a:r>
            <a:rPr lang="ko-KR" sz="3200" b="1" kern="1200" dirty="0">
              <a:solidFill>
                <a:schemeClr val="accent2"/>
              </a:solidFill>
            </a:rPr>
            <a:t>가까이</a:t>
          </a:r>
          <a:r>
            <a:rPr lang="en-US" sz="3200" b="1" kern="1200" dirty="0">
              <a:solidFill>
                <a:srgbClr val="FF0000"/>
              </a:solidFill>
            </a:rPr>
            <a:t> </a:t>
          </a:r>
          <a:r>
            <a:rPr lang="ko-KR" sz="3200" kern="1200" dirty="0"/>
            <a:t>모으기</a:t>
          </a:r>
          <a:endParaRPr lang="en-US" sz="3200" kern="1200" dirty="0"/>
        </a:p>
      </dsp:txBody>
      <dsp:txXfrm>
        <a:off x="49004" y="78712"/>
        <a:ext cx="10417592" cy="905852"/>
      </dsp:txXfrm>
    </dsp:sp>
    <dsp:sp modelId="{D95D01E3-5932-418D-93A2-576991801682}">
      <dsp:nvSpPr>
        <dsp:cNvPr id="0" name=""/>
        <dsp:cNvSpPr/>
      </dsp:nvSpPr>
      <dsp:spPr>
        <a:xfrm>
          <a:off x="0" y="1125728"/>
          <a:ext cx="10515600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200" kern="1200" dirty="0"/>
            <a:t>2. </a:t>
          </a:r>
          <a:r>
            <a:rPr lang="ko-KR" sz="3200" kern="1200" dirty="0"/>
            <a:t>간접적</a:t>
          </a:r>
          <a:r>
            <a:rPr lang="en-US" sz="3200" kern="1200" dirty="0"/>
            <a:t>, </a:t>
          </a:r>
          <a:r>
            <a:rPr lang="ko-KR" sz="3200" kern="1200" dirty="0"/>
            <a:t>연관이 적은 것은 </a:t>
          </a:r>
          <a:r>
            <a:rPr lang="ko-KR" sz="3200" b="1" kern="1200" dirty="0">
              <a:solidFill>
                <a:schemeClr val="accent2"/>
              </a:solidFill>
            </a:rPr>
            <a:t>멀리</a:t>
          </a:r>
          <a:endParaRPr lang="en-US" sz="3200" b="1" kern="1200" dirty="0">
            <a:solidFill>
              <a:schemeClr val="accent2"/>
            </a:solidFill>
          </a:endParaRPr>
        </a:p>
      </dsp:txBody>
      <dsp:txXfrm>
        <a:off x="49004" y="1174732"/>
        <a:ext cx="10417592" cy="905852"/>
      </dsp:txXfrm>
    </dsp:sp>
    <dsp:sp modelId="{66EF3BD5-7CAC-44F7-919B-FDDACFDF87B7}">
      <dsp:nvSpPr>
        <dsp:cNvPr id="0" name=""/>
        <dsp:cNvSpPr/>
      </dsp:nvSpPr>
      <dsp:spPr>
        <a:xfrm>
          <a:off x="0" y="2221749"/>
          <a:ext cx="10515600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200" kern="1200" dirty="0"/>
            <a:t>3. </a:t>
          </a:r>
          <a:r>
            <a:rPr lang="ko-KR" sz="3200" kern="1200" dirty="0"/>
            <a:t>전체적으로 </a:t>
          </a:r>
          <a:r>
            <a:rPr lang="en-US" sz="3200" b="1" kern="1200" dirty="0">
              <a:solidFill>
                <a:schemeClr val="accent2"/>
              </a:solidFill>
            </a:rPr>
            <a:t>4~5</a:t>
          </a:r>
          <a:r>
            <a:rPr lang="ko-KR" sz="3200" b="1" kern="1200" dirty="0">
              <a:solidFill>
                <a:schemeClr val="accent2"/>
              </a:solidFill>
            </a:rPr>
            <a:t>개</a:t>
          </a:r>
          <a:r>
            <a:rPr lang="ko-KR" sz="3200" kern="1200" dirty="0">
              <a:solidFill>
                <a:schemeClr val="accent2"/>
              </a:solidFill>
            </a:rPr>
            <a:t> </a:t>
          </a:r>
          <a:r>
            <a:rPr lang="ko-KR" sz="3200" kern="1200" dirty="0"/>
            <a:t>정도의 그룹 형성</a:t>
          </a:r>
          <a:endParaRPr lang="en-US" sz="3200" kern="1200" dirty="0"/>
        </a:p>
      </dsp:txBody>
      <dsp:txXfrm>
        <a:off x="49004" y="2270753"/>
        <a:ext cx="10417592" cy="905852"/>
      </dsp:txXfrm>
    </dsp:sp>
    <dsp:sp modelId="{05890865-29A7-4D52-9A4D-9FEDF141088F}">
      <dsp:nvSpPr>
        <dsp:cNvPr id="0" name=""/>
        <dsp:cNvSpPr/>
      </dsp:nvSpPr>
      <dsp:spPr>
        <a:xfrm>
          <a:off x="0" y="3317769"/>
          <a:ext cx="10515600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200" kern="1200" dirty="0"/>
            <a:t>4. </a:t>
          </a:r>
          <a:r>
            <a:rPr lang="ko-KR" sz="3200" kern="1200" dirty="0"/>
            <a:t>묶음에 적당한 </a:t>
          </a:r>
          <a:r>
            <a:rPr lang="ko-KR" sz="3200" b="1" kern="1200" dirty="0">
              <a:solidFill>
                <a:schemeClr val="accent2"/>
              </a:solidFill>
            </a:rPr>
            <a:t>이름</a:t>
          </a:r>
          <a:r>
            <a:rPr lang="ko-KR" sz="3200" kern="1200" dirty="0"/>
            <a:t> 붙이기</a:t>
          </a:r>
          <a:r>
            <a:rPr lang="en-US" altLang="ko-KR" sz="3200" kern="1200" dirty="0"/>
            <a:t>(</a:t>
          </a:r>
          <a:r>
            <a:rPr lang="ko-KR" altLang="en-US" sz="3200" kern="1200" dirty="0"/>
            <a:t>기타 </a:t>
          </a:r>
          <a:r>
            <a:rPr lang="en-US" altLang="ko-KR" sz="3200" kern="1200" dirty="0"/>
            <a:t>X)</a:t>
          </a:r>
          <a:endParaRPr lang="en-US" sz="3200" kern="1200" dirty="0"/>
        </a:p>
      </dsp:txBody>
      <dsp:txXfrm>
        <a:off x="49004" y="3366773"/>
        <a:ext cx="10417592" cy="90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EFBCB-FFE9-43CF-AFFF-4C5AB43BC6A0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1C68A-D1F5-47D4-BF21-C7773565C5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3873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91C68A-D1F5-47D4-BF21-C7773565C5FD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1122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91C68A-D1F5-47D4-BF21-C7773565C5FD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606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1C68A-D1F5-47D4-BF21-C7773565C5FD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476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="1" dirty="0"/>
              <a:t>* </a:t>
            </a:r>
            <a:r>
              <a:rPr lang="ko-KR" altLang="en-US" b="1" dirty="0"/>
              <a:t>그라운드 룰 설정 </a:t>
            </a:r>
            <a:r>
              <a:rPr lang="en-US" altLang="ko-KR" b="1" dirty="0"/>
              <a:t>: </a:t>
            </a:r>
            <a:r>
              <a:rPr lang="ko-KR" altLang="en-US" b="1" dirty="0"/>
              <a:t>참여자 모두가 공감하는 원칙과 룰을 만드는 것이 중요</a:t>
            </a:r>
            <a:endParaRPr lang="en-US" altLang="ko-KR" b="1" dirty="0"/>
          </a:p>
          <a:p>
            <a:endParaRPr lang="en-US" altLang="ko-KR" b="0" dirty="0"/>
          </a:p>
          <a:p>
            <a:r>
              <a:rPr lang="ko-KR" altLang="en-US" b="0" dirty="0"/>
              <a:t>그라운드 룰은 그룹의 구성원이 함께 만들어야 합니다</a:t>
            </a:r>
            <a:r>
              <a:rPr lang="en-US" altLang="ko-KR" b="0" dirty="0"/>
              <a:t>. </a:t>
            </a:r>
          </a:p>
          <a:p>
            <a:r>
              <a:rPr lang="ko-KR" altLang="en-US" b="0" dirty="0"/>
              <a:t>하지만</a:t>
            </a:r>
            <a:r>
              <a:rPr lang="en-US" altLang="ko-KR" b="0" dirty="0"/>
              <a:t>, </a:t>
            </a:r>
            <a:r>
              <a:rPr lang="ko-KR" altLang="en-US" b="0" dirty="0"/>
              <a:t>시간이 부족할 경우 이렇게 안내할 수도 있습니다</a:t>
            </a:r>
            <a:r>
              <a:rPr lang="en-US" altLang="ko-KR" b="0" dirty="0"/>
              <a:t>. </a:t>
            </a:r>
          </a:p>
          <a:p>
            <a:r>
              <a:rPr lang="ko-KR" altLang="en-US" b="0" dirty="0"/>
              <a:t>협력의 가치가 담긴 우리의 약속을 함께 읽어볼까요</a:t>
            </a:r>
            <a:r>
              <a:rPr lang="en-US" altLang="ko-KR" b="0" dirty="0"/>
              <a:t>?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94865-37E1-4AD6-A499-5D610B36B95D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371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자</a:t>
            </a: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이제 오늘 내가 기꺼이 맡고 싶은 역할을 정해주세요</a:t>
            </a: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</a:t>
            </a:r>
            <a:r>
              <a:rPr kumimoji="0" lang="ko-KR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인 </a:t>
            </a: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</a:t>
            </a:r>
            <a:r>
              <a:rPr kumimoji="0" lang="ko-KR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역할이고</a:t>
            </a: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끌리는 것을 과감하게 선택하시면 됩니다</a:t>
            </a: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4</a:t>
            </a:r>
            <a:r>
              <a:rPr kumimoji="0" lang="ko-KR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인 모둠은 </a:t>
            </a:r>
            <a:r>
              <a:rPr kumimoji="0" lang="ko-KR" alt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깔끔이</a:t>
            </a:r>
            <a:r>
              <a:rPr kumimoji="0" lang="ko-KR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역할을 모두가 함께 해주시기 바랍니다</a:t>
            </a: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94865-37E1-4AD6-A499-5D610B36B95D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1738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기록은 종이 한 장에 하나의 내용을 </a:t>
            </a:r>
            <a:endParaRPr lang="en-US" altLang="ko-KR" dirty="0"/>
          </a:p>
          <a:p>
            <a:r>
              <a:rPr lang="en-US" altLang="ko-KR" dirty="0"/>
              <a:t>3</a:t>
            </a:r>
            <a:r>
              <a:rPr lang="ko-KR" altLang="en-US" dirty="0"/>
              <a:t>개에서 </a:t>
            </a:r>
            <a:r>
              <a:rPr lang="en-US" altLang="ko-KR" dirty="0"/>
              <a:t>5</a:t>
            </a:r>
            <a:r>
              <a:rPr lang="ko-KR" altLang="en-US" dirty="0"/>
              <a:t>개 단어 정도로 구체적으로</a:t>
            </a:r>
            <a:endParaRPr lang="en-US" altLang="ko-KR" dirty="0"/>
          </a:p>
          <a:p>
            <a:r>
              <a:rPr lang="ko-KR" altLang="en-US" dirty="0"/>
              <a:t>글씨는 되도록 또박또박 적어 주시면 내용 공유가 잘 이루어질 수 있습니다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3232A3-1EA4-4607-AB23-7E91A75D6BDE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973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브레인스토밍의 </a:t>
            </a:r>
            <a:r>
              <a:rPr lang="en-US" altLang="ko-KR" dirty="0"/>
              <a:t>4</a:t>
            </a:r>
            <a:r>
              <a:rPr lang="ko-KR" altLang="en-US" dirty="0"/>
              <a:t>대 원칙은 판단 보류</a:t>
            </a:r>
            <a:r>
              <a:rPr lang="en-US" altLang="ko-KR" dirty="0"/>
              <a:t>, </a:t>
            </a:r>
            <a:r>
              <a:rPr lang="ko-KR" altLang="en-US" dirty="0"/>
              <a:t>자유 분방</a:t>
            </a:r>
            <a:r>
              <a:rPr lang="en-US" altLang="ko-KR" dirty="0"/>
              <a:t>, </a:t>
            </a:r>
            <a:r>
              <a:rPr lang="ko-KR" altLang="en-US" dirty="0"/>
              <a:t>질보다 양</a:t>
            </a:r>
            <a:r>
              <a:rPr lang="en-US" altLang="ko-KR" dirty="0"/>
              <a:t>, </a:t>
            </a:r>
            <a:r>
              <a:rPr lang="ko-KR" altLang="en-US" dirty="0"/>
              <a:t>결합 개선입니다</a:t>
            </a:r>
            <a:r>
              <a:rPr lang="en-US" altLang="ko-KR" dirty="0"/>
              <a:t>. </a:t>
            </a:r>
          </a:p>
          <a:p>
            <a:endParaRPr lang="en-US" altLang="ko-KR" dirty="0"/>
          </a:p>
          <a:p>
            <a:r>
              <a:rPr lang="ko-KR" altLang="en-US" dirty="0"/>
              <a:t>간혹</a:t>
            </a:r>
            <a:r>
              <a:rPr lang="en-US" altLang="ko-KR" dirty="0"/>
              <a:t>, </a:t>
            </a:r>
            <a:r>
              <a:rPr lang="ko-KR" altLang="en-US" dirty="0"/>
              <a:t>아이디어를 적기도 전에 토론하여 아이디어의 발산을 제한하거나 스스로 말도 안 되는 것이라 생각하여 마음껏 표현하지 못하는 경우가 있습니다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심판하지 않는 편안하고 자유로운 분위기 속에서 창의적 아이디어가 샘솟고</a:t>
            </a:r>
            <a:r>
              <a:rPr lang="en-US" altLang="ko-KR" dirty="0"/>
              <a:t>, </a:t>
            </a:r>
            <a:r>
              <a:rPr lang="ko-KR" altLang="en-US" dirty="0"/>
              <a:t>나의 엉뚱한 아이디어가 창의적 발상의 시작점이 될 수 있습니다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3232A3-1EA4-4607-AB23-7E91A75D6BDE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5355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 dirty="0"/>
              <a:t>* </a:t>
            </a:r>
            <a:r>
              <a:rPr lang="ko-KR" altLang="en-US" b="1" dirty="0"/>
              <a:t>너무 작은 아이디어들은 묶어서 동등한 수준의 아이디어 레벨로 보완하기</a:t>
            </a:r>
            <a:endParaRPr lang="en-US" altLang="ko-KR" b="1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r>
              <a:rPr lang="ko-KR" altLang="en-US" dirty="0"/>
              <a:t>이 순서대로 하고 난 뒤 이름에</a:t>
            </a:r>
            <a:r>
              <a:rPr lang="en-US" altLang="ko-KR" dirty="0"/>
              <a:t> </a:t>
            </a:r>
            <a:r>
              <a:rPr lang="ko-KR" altLang="en-US" dirty="0"/>
              <a:t>어울리지 않는 아이디어는 다른 그룹으로 옮기거나</a:t>
            </a:r>
            <a:r>
              <a:rPr lang="en-US" altLang="ko-KR" dirty="0"/>
              <a:t> </a:t>
            </a:r>
            <a:r>
              <a:rPr lang="ko-KR" altLang="en-US" dirty="0"/>
              <a:t>필요한 경우 묶음을 다시 구성할 수 있습니다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이름을 모두 정한 후 참여자의 동의 여부를 확인합니다</a:t>
            </a:r>
            <a:r>
              <a:rPr lang="en-US" altLang="ko-KR" dirty="0"/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dirty="0"/>
              <a:t>더 이상의 아이디어나 의견은 없나요</a:t>
            </a:r>
            <a:r>
              <a:rPr lang="en-US" altLang="ko-KR" dirty="0"/>
              <a:t>?</a:t>
            </a:r>
          </a:p>
          <a:p>
            <a:pPr marL="171450" indent="-171450">
              <a:buFontTx/>
              <a:buChar char="-"/>
            </a:pPr>
            <a:r>
              <a:rPr lang="ko-KR" altLang="en-US" dirty="0"/>
              <a:t>혹시 다른 의견 </a:t>
            </a:r>
            <a:r>
              <a:rPr lang="ko-KR" altLang="en-US" dirty="0" err="1"/>
              <a:t>있으신가요</a:t>
            </a:r>
            <a:r>
              <a:rPr lang="en-US" altLang="ko-KR" dirty="0"/>
              <a:t>?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3232A3-1EA4-4607-AB23-7E91A75D6BDE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110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53288A-22E6-51DE-8487-AD12679D1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0174673-7BB8-BB3A-DC0F-91FE89BC67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99B265B-F9DF-8E82-C83A-C8CDDACB2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425D-6761-433F-8BBB-1FC3E1DD1301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D7B382-EE77-3F2E-4583-817A28E95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520D185-B25C-D7F6-9BEC-A5D918477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6529-6269-4EB0-BD96-B5CCC601F5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42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BA94B3-7237-3395-51AF-6C741F90E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B4BB8D4-D648-E9A0-C9CB-8F8D2BF5B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34D35EE-1C9E-DA2A-AF97-7D20ACFF7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425D-6761-433F-8BBB-1FC3E1DD1301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95160D8-8492-B047-1E99-2E8226EAA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603AA2-683C-2C7C-882B-FB4AEA201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6529-6269-4EB0-BD96-B5CCC601F5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19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2883813-8FD6-23D2-8B9F-39C6B1D0AB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AEAD67A-CF09-16C5-E4E2-68BB128CA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F32A2E-1F4D-99E1-49F0-BF48FCCF9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425D-6761-433F-8BBB-1FC3E1DD1301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03C6BF7-9F12-D138-31E5-CFA755ECC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FDFEFC6-386F-0FB4-1374-1420F94D7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6529-6269-4EB0-BD96-B5CCC601F5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4121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B7E-DF3B-4119-BB1F-94D1512783A2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6B5A-1789-42D8-A6A7-F11EB4AF6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213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B7E-DF3B-4119-BB1F-94D1512783A2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6B5A-1789-42D8-A6A7-F11EB4AF6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150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B7E-DF3B-4119-BB1F-94D1512783A2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6B5A-1789-42D8-A6A7-F11EB4AF6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4624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B7E-DF3B-4119-BB1F-94D1512783A2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6B5A-1789-42D8-A6A7-F11EB4AF6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012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B7E-DF3B-4119-BB1F-94D1512783A2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6B5A-1789-42D8-A6A7-F11EB4AF6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167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B7E-DF3B-4119-BB1F-94D1512783A2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6B5A-1789-42D8-A6A7-F11EB4AF6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1535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B7E-DF3B-4119-BB1F-94D1512783A2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6B5A-1789-42D8-A6A7-F11EB4AF6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7843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B7E-DF3B-4119-BB1F-94D1512783A2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6B5A-1789-42D8-A6A7-F11EB4AF6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608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A1BF45-C108-3CF7-0578-9B2BEA4E9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14BA82D-A804-47B4-6DB2-51CF91279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4E3D37A-0286-E408-0B57-6E8A72268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425D-6761-433F-8BBB-1FC3E1DD1301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F72DB5-BFCB-9090-24DD-F2DC40CF5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D45BD8-F569-4922-67C2-0B6CD1C7E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6529-6269-4EB0-BD96-B5CCC601F5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5153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B7E-DF3B-4119-BB1F-94D1512783A2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6B5A-1789-42D8-A6A7-F11EB4AF6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357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B7E-DF3B-4119-BB1F-94D1512783A2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6B5A-1789-42D8-A6A7-F11EB4AF6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8120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B7E-DF3B-4119-BB1F-94D1512783A2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6B5A-1789-42D8-A6A7-F11EB4AF6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38331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72EDF6-CAC2-99FF-1546-0B7F9B1E1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12DA0D3-7509-D0A5-4700-97CBE759B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0FF2270-5041-2275-A41A-146745147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DB45-30B3-4354-984D-32471731C079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952A654-382F-5278-71A4-6D57565A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8B66A0C-97D0-6550-00C0-7D9C7C15B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9C52-32FB-4649-8798-2F2D410FCA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4174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673F97-AC9E-0555-F988-6B8A84ABA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D0C6427-F76A-1F70-F10F-234938DFF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93B6B1-64D1-CD3E-4FD6-179F772B4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DB45-30B3-4354-984D-32471731C079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793832-8147-86DD-BA11-CEDD01CEB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CC6F873-6A0C-A130-3377-D6C640F98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9C52-32FB-4649-8798-2F2D410FCA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680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A9AF7D-79CD-4E61-2381-FAEFD9712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F893D24-5510-DC14-8596-FF4B94244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A5D72E6-DDE5-EFF4-9B40-168F9350B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DB45-30B3-4354-984D-32471731C079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354C9E-2C7B-48F2-F40B-99C0F9856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69219BD-FE8E-32C0-7D57-FBADA4E6F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9C52-32FB-4649-8798-2F2D410FCA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3967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E62388-86F6-681B-1807-D9D73EE46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1322551-DDAF-5609-9615-E33DF3AA4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00CF711-4F65-7ACF-4B0C-AC738E7C3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7D058D0-DE90-969E-7A8A-A33571DA5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DB45-30B3-4354-984D-32471731C079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16B8FC-A3B5-E874-9E04-91520548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7AFB7B6-68CC-7DAE-9C33-5CB0EBE49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9C52-32FB-4649-8798-2F2D410FCA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62609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D66BA1-9E1B-9CFC-BCFF-847D64BD7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9982253-6C39-3295-1E7D-97C357B79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0A8BBBF-01F5-9C36-39C8-F3D28A3A0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7841D3F-AF4E-B025-CA92-11D1971D10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134B132-D087-DE5E-EADC-5514750F07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0A9C909-3ACB-B8C3-0E8E-201414DBB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DB45-30B3-4354-984D-32471731C079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E7F70A5-C0CE-6DA3-ABDC-BB530BD19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8621A44-8E63-B68E-55D8-DE799D493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9C52-32FB-4649-8798-2F2D410FCA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93045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FC1BF6-341B-C755-7AEC-E1BE50320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845EB84-BFCC-A4FE-BF74-5DA72C502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DB45-30B3-4354-984D-32471731C079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CD9D64C-B36F-8A15-E34D-194D02514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7F5EA9E-2EB4-0751-D15C-7B98F92F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9C52-32FB-4649-8798-2F2D410FCA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37089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4D7EC03-8938-C676-E362-F95B3EEA0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DB45-30B3-4354-984D-32471731C079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3A5C5C4-BA20-70EA-E15C-248AA62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C2DAA3D-14AF-7ABA-FFAE-940D881E4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9C52-32FB-4649-8798-2F2D410FCA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22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24D848-FAD8-B100-7C8E-4F4ADC8A2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117926-6E02-9EE6-57EA-CCFEDC2F4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9666FF-EBD4-1B0C-3902-8EBCA6FEB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425D-6761-433F-8BBB-1FC3E1DD1301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7D81AB3-CED5-138A-E0C5-FBDCA2DC8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927AB6B-E85A-63D6-1BDB-CBF4AD5E3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6529-6269-4EB0-BD96-B5CCC601F5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50614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601D81B-89F3-2F1B-7E1D-825A86DF8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3B2C50C-7104-D642-FC80-276562884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E772EB7-42C4-5323-0E2A-C84ABF872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AD97DC6-54BB-591C-2C14-4ACB97090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DB45-30B3-4354-984D-32471731C079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132A98E-666A-13AC-C641-BBD17C891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3B9FD41-24EF-3E98-60EE-FC6125EE7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9C52-32FB-4649-8798-2F2D410FCA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12312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95EA60-E696-53A0-6867-09F01114F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6E1CED5-F8C5-9343-DF1C-2E1E54CD36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425F4F9-E6E5-A55A-8722-60D00EA11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19A5E45-B9D5-BDBE-CC73-A5EC734A4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DB45-30B3-4354-984D-32471731C079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C913DB6-6CC5-21F1-9A2E-9487FFBE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0882840-5541-1FA3-E1B6-709DB661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9C52-32FB-4649-8798-2F2D410FCA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18057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82B6E9-5519-A847-1435-3CC82BA8D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BFA773D-F84C-65BD-BA4D-24B184816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780BC80-48EE-2C1B-15D9-9E43374EF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DB45-30B3-4354-984D-32471731C079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F161F1-FD5A-ED06-5531-336DACD51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A2DFEA-DD2A-88FB-607A-DC970D146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9C52-32FB-4649-8798-2F2D410FCA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54199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56BDAB3-4CC1-CD4A-B001-AE6477EDA6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20A5349-82C2-829D-2AE4-022B031759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EDE48D9-53E4-FBB3-5B61-228CB11D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DB45-30B3-4354-984D-32471731C079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63B2BC-F369-DAED-9D72-F44EAD5D1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50ECD8-F6D9-1D50-091E-3B72E79FA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9C52-32FB-4649-8798-2F2D410FCA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386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12B3B7-2D5A-045E-EED4-9ACE597ED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54B6266-6516-1027-5F73-40FBE5837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60822E2-7A6C-3DCB-0856-FBE4FAC73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B40680A-E049-4AB2-4836-FA2BEFF9C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425D-6761-433F-8BBB-1FC3E1DD1301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1719A48-9992-F823-06FA-5CFD95845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A799EB-ACD3-4746-E264-E7396D4E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6529-6269-4EB0-BD96-B5CCC601F5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5713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27D269-931F-25E7-87A0-9A90F11FB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0F1C4C4-957D-CEC6-9746-A9AADF32F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BEE6C8F-55CC-EFD1-2684-325E128D4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638632A-71BC-CB17-618C-FB2A60FED7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A79F1D6-0BA5-74FE-6911-68BCCCC54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31C3A5E-B901-D756-2897-1210C16BC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425D-6761-433F-8BBB-1FC3E1DD1301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C06617B-E24C-5622-35DD-1661E0779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77987F0-FC91-1209-DE89-A354624DF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6529-6269-4EB0-BD96-B5CCC601F5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407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CB5FC8-9461-2FCC-0684-C760F930A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68F2151-3CEB-950A-BC94-311B9561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425D-6761-433F-8BBB-1FC3E1DD1301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6991C82-D20D-DB67-3DAB-607AAA3D2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606B21C-F6A9-32E2-D336-1A385DCD5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6529-6269-4EB0-BD96-B5CCC601F5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003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82F7C2-2F1C-289E-CB58-FE3C3803F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425D-6761-433F-8BBB-1FC3E1DD1301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ACAB9B3-8740-0076-6E36-B96B32A61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7D93D26-F128-D803-F02C-B2AAB0DB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6529-6269-4EB0-BD96-B5CCC601F5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680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0A08BE-7860-CD77-C396-129D0B27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D4E053B-CB07-A25E-E834-92D4D118A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EB2D503-CCA6-43DA-65DA-4F98D0190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33A6DD1-AC96-96D0-9F32-39508A64C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425D-6761-433F-8BBB-1FC3E1DD1301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6988FB4-ABE6-5536-2A56-6CFFFDD1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C308F26-A0E3-B4B6-B78B-847801F9A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6529-6269-4EB0-BD96-B5CCC601F5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783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9DA278-CCDA-B909-B57F-3B73D5FF6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80FDC9E-2B86-65E1-5297-8F607173E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AB05738-68AF-7472-A215-7447CE11E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93BB53B-F27E-4F27-7BAB-7751C1AFC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425D-6761-433F-8BBB-1FC3E1DD1301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BE9B92-D290-F81A-52FA-8FEB54EE3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AF58122-849F-5BEE-0865-CC2B60D05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6529-6269-4EB0-BD96-B5CCC601F5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980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4CC4E4D-C1A7-A14B-870F-3C62D249E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9B8F8B0-EEAE-0D4E-ED8F-DAD7842B9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CE56331-46F8-4008-9B27-0181397DF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D425D-6761-433F-8BBB-1FC3E1DD1301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2AC097D-49C0-ACE9-26BD-FE211721BA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6209BD1-A437-ABBF-8D93-86FB63F44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06529-6269-4EB0-BD96-B5CCC601F5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33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9DB7E-DF3B-4119-BB1F-94D1512783A2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C6B5A-1789-42D8-A6A7-F11EB4AF6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560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889A7A8-DF67-8916-7D1D-F2425FE09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EAF2E13-D06A-4052-DF80-339CB9EBB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679A4CD-0588-D148-461F-872EBFB8F8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CDB45-30B3-4354-984D-32471731C079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C52F557-A5E4-A686-2ECA-7A1C815AA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DB203FB-653B-399D-2FA2-719FC8063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49C52-32FB-4649-8798-2F2D410FCA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80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3C5D27-7315-4329-9695-A69862DA1F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5B289C-FFBC-4DA1-9048-5AB172C337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804333"/>
            <a:ext cx="12188952" cy="5249334"/>
          </a:xfrm>
          <a:prstGeom prst="rect">
            <a:avLst/>
          </a:prstGeom>
          <a:pattFill prst="lgGrid">
            <a:fgClr>
              <a:srgbClr val="EBEEF2"/>
            </a:fgClr>
            <a:bgClr>
              <a:schemeClr val="accent4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9A1B6C-63F2-4138-98AE-8DBC8A9130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60F3168-91D5-4F97-8256-5063519386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425" y="2818150"/>
            <a:ext cx="6769707" cy="25718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5BA0B1B1-E3B5-E63E-32E1-CFF4220F8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360" y="2971800"/>
            <a:ext cx="6320378" cy="1871330"/>
          </a:xfrm>
        </p:spPr>
        <p:txBody>
          <a:bodyPr anchor="b">
            <a:normAutofit/>
          </a:bodyPr>
          <a:lstStyle/>
          <a:p>
            <a:r>
              <a:rPr lang="ko-KR" alt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레지오의</a:t>
            </a:r>
            <a:r>
              <a:rPr lang="ko-KR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당면문제와</a:t>
            </a:r>
            <a:r>
              <a:rPr lang="ko-KR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해결 방안</a:t>
            </a:r>
            <a:endParaRPr lang="ko-KR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부제목 4">
            <a:extLst>
              <a:ext uri="{FF2B5EF4-FFF2-40B4-BE49-F238E27FC236}">
                <a16:creationId xmlns:a16="http://schemas.microsoft.com/office/drawing/2014/main" id="{F62B059D-80CA-7094-7542-FC0CCE01CB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3836" y="4657063"/>
            <a:ext cx="6320378" cy="648583"/>
          </a:xfrm>
        </p:spPr>
        <p:txBody>
          <a:bodyPr>
            <a:normAutofit fontScale="92500" lnSpcReduction="20000"/>
          </a:bodyPr>
          <a:lstStyle/>
          <a:p>
            <a:pPr algn="r"/>
            <a:endParaRPr lang="en-US" altLang="ko-KR" sz="2000" dirty="0">
              <a:solidFill>
                <a:schemeClr val="bg1"/>
              </a:solidFill>
            </a:endParaRPr>
          </a:p>
          <a:p>
            <a:pPr algn="r"/>
            <a:r>
              <a:rPr lang="en-US" altLang="ko-KR" sz="2000" dirty="0" smtClean="0">
                <a:solidFill>
                  <a:schemeClr val="bg1"/>
                </a:solidFill>
              </a:rPr>
              <a:t>2023.9.15.19:30~21:00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49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7E363C-2D2C-C5B4-F401-5EEDB4C70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4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그룹핑</a:t>
            </a:r>
            <a:r>
              <a:rPr lang="en-US" altLang="ko-KR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ko-KR" alt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네이밍 </a:t>
            </a:r>
            <a:r>
              <a:rPr lang="en-US" altLang="ko-KR" sz="3600" i="1" dirty="0">
                <a:solidFill>
                  <a:srgbClr val="002060"/>
                </a:solidFill>
              </a:rPr>
              <a:t>Storyboarding</a:t>
            </a:r>
            <a:endParaRPr lang="ko-KR" altLang="en-US" sz="4800" i="1" dirty="0">
              <a:solidFill>
                <a:srgbClr val="002060"/>
              </a:solidFill>
            </a:endParaRPr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BFB17229-8EE8-38FF-FF39-A1F7045C95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825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648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8B643A-A2D0-F0A6-06CB-AB24E506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 우리는</a:t>
            </a:r>
            <a:r>
              <a:rPr lang="en-US" altLang="ko-KR" sz="4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</a:t>
            </a:r>
            <a:endParaRPr lang="ko-KR" altLang="en-US" sz="4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CB3BC61C-9071-B1C1-03CA-FBC59FABB9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609550"/>
              </p:ext>
            </p:extLst>
          </p:nvPr>
        </p:nvGraphicFramePr>
        <p:xfrm>
          <a:off x="0" y="2349795"/>
          <a:ext cx="12067953" cy="3827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302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함께 엮은 다양한 색상의 줄">
            <a:extLst>
              <a:ext uri="{FF2B5EF4-FFF2-40B4-BE49-F238E27FC236}">
                <a16:creationId xmlns:a16="http://schemas.microsoft.com/office/drawing/2014/main" id="{F0BC87A2-F04C-C723-3847-4623D40E3F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t="6854" b="8876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9B4DEEF6-4684-FBFB-F9E1-F7AD8BF98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417265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 latinLnBrk="0">
              <a:lnSpc>
                <a:spcPct val="150000"/>
              </a:lnSpc>
            </a:pPr>
            <a:r>
              <a:rPr lang="ko-KR" alt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토론을 같이하게 될 </a:t>
            </a:r>
            <a:r>
              <a:rPr lang="en-US" altLang="ko-KR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Pr. </a:t>
            </a:r>
            <a:r>
              <a:rPr lang="ko-KR" altLang="en-US" sz="60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선정하기</a:t>
            </a:r>
            <a:r>
              <a:rPr lang="en-US" altLang="ko-KR" sz="60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br>
              <a:rPr lang="en-US" altLang="ko-KR" sz="60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60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ko-KR" altLang="en-US" sz="60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가위바위보</a:t>
            </a:r>
            <a:r>
              <a:rPr lang="en-US" altLang="ko-KR" sz="60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ko-KR" altLang="en-US" sz="60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제비뽑기</a:t>
            </a:r>
            <a:endParaRPr lang="en-US" altLang="ko-KR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75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+mn-ea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EDA0EEB0-AEEF-4377-860C-F7FC7819F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토론순서</a:t>
            </a:r>
            <a:r>
              <a:rPr lang="ko-KR" alt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및 규칙</a:t>
            </a:r>
            <a:endParaRPr lang="ko-KR" alt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+mn-ea"/>
              <a:cs typeface="+mn-cs"/>
            </a:endParaRPr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8C52F0B9-2C31-4955-AD3D-E58D0B9DE3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59150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272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1B82AD-DB32-4B40-BD73-C9BD7061D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834" y="286103"/>
            <a:ext cx="944033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ko-KR" alt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 내가 기꺼이 맡고 싶은 역할은</a:t>
            </a:r>
            <a:r>
              <a:rPr lang="en-US" altLang="ko-KR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ko-KR" alt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80D49FD0-6604-4640-AC56-126028B928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053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0600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lor Cover">
            <a:extLst>
              <a:ext uri="{FF2B5EF4-FFF2-40B4-BE49-F238E27FC236}">
                <a16:creationId xmlns:a16="http://schemas.microsoft.com/office/drawing/2014/main" id="{63C1F321-BB96-4700-B3CE-1A6156067F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A1AD64-F15F-417D-956C-B2C211FC90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1" y="0"/>
            <a:ext cx="6064235" cy="6858000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5F3C79B0-E0DE-407E-B550-3FDEB67B00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A1A2DFA8-F321-4204-9B31-A3713BC652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63B9C544-2F99-4AD7-2F9F-6FC9B0127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930" y="841664"/>
            <a:ext cx="5305440" cy="5156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latinLnBrk="0"/>
            <a:r>
              <a:rPr lang="ko-KR" altLang="en-US" sz="4800" b="1" i="1" kern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레지오</a:t>
            </a:r>
            <a:r>
              <a:rPr lang="ko-KR" altLang="en-US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</a:t>
            </a:r>
            <a:r>
              <a:rPr lang="en-US" altLang="ko-KR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4800" b="1" i="1" kern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당면문제는</a:t>
            </a:r>
            <a:r>
              <a:rPr lang="ko-KR" altLang="en-US" sz="4800" b="1" i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altLang="ko-KR" sz="4800" b="1" i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?</a:t>
            </a:r>
            <a:endParaRPr lang="en-US" altLang="ko-KR" sz="48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052DE9-7155-1659-68B0-500664F0F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4687" y="841664"/>
            <a:ext cx="4867605" cy="5156800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indent="0" latinLnBrk="0">
              <a:lnSpc>
                <a:spcPct val="150000"/>
              </a:lnSpc>
              <a:buNone/>
            </a:pPr>
            <a:r>
              <a:rPr lang="en-US" altLang="ko-KR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&lt;</a:t>
            </a:r>
            <a:r>
              <a:rPr lang="ko-KR" altLang="en-US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예시</a:t>
            </a:r>
            <a:r>
              <a:rPr lang="en-US" altLang="ko-KR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&gt;</a:t>
            </a:r>
          </a:p>
          <a:p>
            <a:pPr marL="514350" indent="-514350" latinLnBrk="0">
              <a:lnSpc>
                <a:spcPct val="150000"/>
              </a:lnSpc>
              <a:buAutoNum type="arabicPeriod"/>
            </a:pPr>
            <a:r>
              <a:rPr lang="ko-KR" altLang="en-US" sz="3200" dirty="0" smtClean="0">
                <a:solidFill>
                  <a:schemeClr val="tx2"/>
                </a:solidFill>
              </a:rPr>
              <a:t>코로나로 잃어버린 </a:t>
            </a:r>
            <a:r>
              <a:rPr lang="ko-KR" altLang="en-US" sz="3200" dirty="0" err="1" smtClean="0">
                <a:solidFill>
                  <a:srgbClr val="FF0000"/>
                </a:solidFill>
              </a:rPr>
              <a:t>단원찾기</a:t>
            </a:r>
            <a:r>
              <a:rPr lang="en-US" altLang="ko-KR" sz="3200" dirty="0" smtClean="0">
                <a:solidFill>
                  <a:schemeClr val="tx2"/>
                </a:solidFill>
              </a:rPr>
              <a:t>(</a:t>
            </a:r>
            <a:r>
              <a:rPr lang="ko-KR" altLang="en-US" sz="3200" dirty="0" err="1" smtClean="0">
                <a:solidFill>
                  <a:schemeClr val="tx2"/>
                </a:solidFill>
              </a:rPr>
              <a:t>레지오</a:t>
            </a:r>
            <a:r>
              <a:rPr lang="ko-KR" altLang="en-US" sz="3200" dirty="0" smtClean="0">
                <a:solidFill>
                  <a:schemeClr val="tx2"/>
                </a:solidFill>
              </a:rPr>
              <a:t> 확장 방안</a:t>
            </a:r>
            <a:r>
              <a:rPr lang="en-US" altLang="ko-KR" sz="3200" dirty="0" smtClean="0">
                <a:solidFill>
                  <a:schemeClr val="tx2"/>
                </a:solidFill>
              </a:rPr>
              <a:t>)</a:t>
            </a:r>
          </a:p>
          <a:p>
            <a:pPr marL="514350" indent="-514350" latinLnBrk="0">
              <a:lnSpc>
                <a:spcPct val="150000"/>
              </a:lnSpc>
              <a:buAutoNum type="arabicPeriod"/>
            </a:pPr>
            <a:r>
              <a:rPr lang="ko-KR" altLang="en-US" sz="320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간부 기피 </a:t>
            </a:r>
            <a:r>
              <a:rPr lang="ko-KR" altLang="en-US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문제</a:t>
            </a:r>
            <a:endParaRPr lang="en-US" altLang="ko-KR" sz="32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514350" indent="-514350" latinLnBrk="0">
              <a:lnSpc>
                <a:spcPct val="150000"/>
              </a:lnSpc>
              <a:buAutoNum type="arabicPeriod"/>
            </a:pPr>
            <a:r>
              <a:rPr lang="ko-KR" altLang="en-US" sz="3200" dirty="0" smtClean="0">
                <a:solidFill>
                  <a:schemeClr val="tx2"/>
                </a:solidFill>
              </a:rPr>
              <a:t>고령화로 인한 </a:t>
            </a:r>
            <a:r>
              <a:rPr lang="ko-KR" altLang="en-US" sz="3200" dirty="0" err="1" smtClean="0">
                <a:solidFill>
                  <a:srgbClr val="FF0000"/>
                </a:solidFill>
              </a:rPr>
              <a:t>노년단원</a:t>
            </a:r>
            <a:r>
              <a:rPr lang="ko-KR" altLang="en-US" sz="3200" dirty="0" smtClean="0">
                <a:solidFill>
                  <a:srgbClr val="FF0000"/>
                </a:solidFill>
              </a:rPr>
              <a:t> 증가 </a:t>
            </a:r>
            <a:r>
              <a:rPr lang="ko-KR" altLang="en-US" sz="3200" dirty="0" smtClean="0">
                <a:solidFill>
                  <a:schemeClr val="tx2"/>
                </a:solidFill>
              </a:rPr>
              <a:t>문제</a:t>
            </a:r>
            <a:endParaRPr lang="en-US" altLang="ko-KR" sz="3200" dirty="0" smtClean="0">
              <a:solidFill>
                <a:schemeClr val="tx2"/>
              </a:solidFill>
            </a:endParaRPr>
          </a:p>
          <a:p>
            <a:pPr marL="514350" indent="-514350" latinLnBrk="0">
              <a:lnSpc>
                <a:spcPct val="150000"/>
              </a:lnSpc>
              <a:buAutoNum type="arabicPeriod"/>
            </a:pPr>
            <a:r>
              <a:rPr lang="ko-KR" altLang="en-US" sz="320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적극적인 활동</a:t>
            </a:r>
            <a:r>
              <a:rPr lang="ko-KR" altLang="en-US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을 위해 필요한 것은</a:t>
            </a:r>
            <a:r>
              <a:rPr lang="en-US" altLang="ko-KR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?</a:t>
            </a:r>
            <a:endParaRPr lang="ko-KR" altLang="en-US" sz="32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73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8A4BD17-D50B-675C-D165-E0B022832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07" y="879298"/>
            <a:ext cx="8444893" cy="4468879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altLang="ko-KR" sz="5700" b="1" dirty="0" smtClean="0">
                <a:solidFill>
                  <a:srgbClr val="002060"/>
                </a:solidFill>
              </a:rPr>
              <a:t>&lt; </a:t>
            </a:r>
            <a:r>
              <a:rPr lang="ko-KR" altLang="en-US" sz="5700" b="1" dirty="0" smtClean="0">
                <a:solidFill>
                  <a:srgbClr val="002060"/>
                </a:solidFill>
              </a:rPr>
              <a:t>매직 사용 원칙</a:t>
            </a:r>
            <a:r>
              <a:rPr lang="en-US" altLang="ko-KR" sz="5700" b="1" dirty="0" smtClean="0">
                <a:solidFill>
                  <a:srgbClr val="002060"/>
                </a:solidFill>
              </a:rPr>
              <a:t>&gt;</a:t>
            </a:r>
            <a:r>
              <a:rPr lang="ko-KR" altLang="en-US" sz="5700" b="1" dirty="0" smtClean="0">
                <a:solidFill>
                  <a:srgbClr val="002060"/>
                </a:solidFill>
              </a:rPr>
              <a:t> </a:t>
            </a:r>
            <a:endParaRPr lang="en-US" altLang="ko-KR" sz="5700" b="1" dirty="0" smtClean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3600" b="1" dirty="0" smtClean="0">
                <a:solidFill>
                  <a:srgbClr val="002060"/>
                </a:solidFill>
                <a:highlight>
                  <a:srgbClr val="FFFF00"/>
                </a:highlight>
              </a:rPr>
              <a:t>포스트 </a:t>
            </a:r>
            <a:r>
              <a:rPr lang="ko-KR" altLang="en-US" sz="3600" b="1" dirty="0" err="1" smtClean="0">
                <a:solidFill>
                  <a:srgbClr val="002060"/>
                </a:solidFill>
                <a:highlight>
                  <a:srgbClr val="FFFF00"/>
                </a:highlight>
              </a:rPr>
              <a:t>잇</a:t>
            </a:r>
            <a:r>
              <a:rPr lang="ko-KR" altLang="en-US" sz="3600" b="1" dirty="0" smtClean="0">
                <a:solidFill>
                  <a:srgbClr val="002060"/>
                </a:solidFill>
                <a:highlight>
                  <a:srgbClr val="FFFF00"/>
                </a:highlight>
              </a:rPr>
              <a:t> 한 </a:t>
            </a:r>
            <a:r>
              <a:rPr lang="ko-KR" altLang="en-US" sz="3600" b="1" dirty="0">
                <a:solidFill>
                  <a:srgbClr val="002060"/>
                </a:solidFill>
                <a:highlight>
                  <a:srgbClr val="FFFF00"/>
                </a:highlight>
              </a:rPr>
              <a:t>장</a:t>
            </a:r>
            <a:r>
              <a:rPr lang="ko-KR" altLang="en-US" sz="3600" b="1" dirty="0">
                <a:solidFill>
                  <a:srgbClr val="002060"/>
                </a:solidFill>
              </a:rPr>
              <a:t>에 </a:t>
            </a:r>
            <a:r>
              <a:rPr lang="ko-KR" altLang="en-US" sz="3600" b="1" dirty="0">
                <a:solidFill>
                  <a:srgbClr val="002060"/>
                </a:solidFill>
                <a:highlight>
                  <a:srgbClr val="FFFF00"/>
                </a:highlight>
              </a:rPr>
              <a:t>하나의 내용</a:t>
            </a:r>
            <a:r>
              <a:rPr lang="ko-KR" altLang="en-US" sz="3600" b="1" dirty="0">
                <a:solidFill>
                  <a:srgbClr val="002060"/>
                </a:solidFill>
              </a:rPr>
              <a:t>을</a:t>
            </a:r>
            <a:endParaRPr lang="en-US" altLang="ko-KR" sz="3600" b="1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3600" b="1" dirty="0">
                <a:solidFill>
                  <a:srgbClr val="002060"/>
                </a:solidFill>
              </a:rPr>
              <a:t> </a:t>
            </a:r>
            <a:r>
              <a:rPr lang="en-US" altLang="ko-KR" sz="3600" b="1" dirty="0">
                <a:solidFill>
                  <a:srgbClr val="002060"/>
                </a:solidFill>
                <a:highlight>
                  <a:srgbClr val="00FFFF"/>
                </a:highlight>
              </a:rPr>
              <a:t>3~5</a:t>
            </a:r>
            <a:r>
              <a:rPr lang="ko-KR" altLang="en-US" sz="3600" b="1" dirty="0" smtClean="0">
                <a:solidFill>
                  <a:srgbClr val="002060"/>
                </a:solidFill>
                <a:highlight>
                  <a:srgbClr val="00FFFF"/>
                </a:highlight>
              </a:rPr>
              <a:t>단어나 문장 </a:t>
            </a:r>
            <a:r>
              <a:rPr lang="ko-KR" altLang="en-US" sz="3600" b="1" dirty="0" smtClean="0">
                <a:solidFill>
                  <a:srgbClr val="002060"/>
                </a:solidFill>
              </a:rPr>
              <a:t>정도 </a:t>
            </a:r>
            <a:r>
              <a:rPr lang="ko-KR" altLang="en-US" sz="3600" b="1" dirty="0">
                <a:solidFill>
                  <a:srgbClr val="002060"/>
                </a:solidFill>
                <a:highlight>
                  <a:srgbClr val="00FFFF"/>
                </a:highlight>
              </a:rPr>
              <a:t>구체적</a:t>
            </a:r>
            <a:r>
              <a:rPr lang="ko-KR" altLang="en-US" sz="3600" b="1" dirty="0">
                <a:solidFill>
                  <a:srgbClr val="002060"/>
                </a:solidFill>
              </a:rPr>
              <a:t>으로</a:t>
            </a:r>
            <a:endParaRPr lang="en-US" altLang="ko-KR" sz="3600" b="1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3600" b="1" dirty="0">
                <a:solidFill>
                  <a:srgbClr val="002060"/>
                </a:solidFill>
              </a:rPr>
              <a:t> 글씨는 </a:t>
            </a:r>
            <a:r>
              <a:rPr lang="ko-KR" altLang="en-US" sz="3600" b="1" dirty="0">
                <a:solidFill>
                  <a:srgbClr val="002060"/>
                </a:solidFill>
                <a:highlight>
                  <a:srgbClr val="00FFFF"/>
                </a:highlight>
              </a:rPr>
              <a:t>크게</a:t>
            </a:r>
            <a:r>
              <a:rPr lang="en-US" altLang="ko-KR" sz="3600" b="1" dirty="0">
                <a:solidFill>
                  <a:srgbClr val="002060"/>
                </a:solidFill>
              </a:rPr>
              <a:t>, </a:t>
            </a:r>
            <a:r>
              <a:rPr lang="ko-KR" altLang="en-US" sz="3600" b="1" dirty="0">
                <a:solidFill>
                  <a:srgbClr val="002060"/>
                </a:solidFill>
                <a:highlight>
                  <a:srgbClr val="00FFFF"/>
                </a:highlight>
              </a:rPr>
              <a:t>또박또박</a:t>
            </a:r>
            <a:r>
              <a:rPr lang="ko-KR" altLang="en-US" sz="3600" b="1" dirty="0">
                <a:solidFill>
                  <a:srgbClr val="002060"/>
                </a:solidFill>
              </a:rPr>
              <a:t> </a:t>
            </a:r>
            <a:r>
              <a:rPr lang="en-US" altLang="ko-KR" sz="3600" b="1" dirty="0">
                <a:solidFill>
                  <a:srgbClr val="002060"/>
                </a:solidFill>
              </a:rPr>
              <a:t>!</a:t>
            </a:r>
            <a:endParaRPr lang="ko-KR" altLang="en-US" sz="3600" b="1" dirty="0">
              <a:solidFill>
                <a:srgbClr val="00206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+mn-ea"/>
              <a:cs typeface="+mn-cs"/>
            </a:endParaRPr>
          </a:p>
        </p:txBody>
      </p:sp>
      <p:pic>
        <p:nvPicPr>
          <p:cNvPr id="7" name="Graphic 6" descr="전구">
            <a:extLst>
              <a:ext uri="{FF2B5EF4-FFF2-40B4-BE49-F238E27FC236}">
                <a16:creationId xmlns:a16="http://schemas.microsoft.com/office/drawing/2014/main" id="{15CE6FA8-7D21-45C6-0A71-68998A817E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91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+mn-ea"/>
              <a:cs typeface="+mn-cs"/>
            </a:endParaRPr>
          </a:p>
        </p:txBody>
      </p:sp>
      <p:sp>
        <p:nvSpPr>
          <p:cNvPr id="10" name="Color Cover">
            <a:extLst>
              <a:ext uri="{FF2B5EF4-FFF2-40B4-BE49-F238E27FC236}">
                <a16:creationId xmlns:a16="http://schemas.microsoft.com/office/drawing/2014/main" id="{63C1F321-BB96-4700-B3CE-1A6156067F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A1AD64-F15F-417D-956C-B2C211FC90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1" y="0"/>
            <a:ext cx="6064235" cy="6858000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5F3C79B0-E0DE-407E-B550-3FDEB67B00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+mn-ea"/>
                <a:cs typeface="+mn-cs"/>
              </a:endParaRPr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A1A2DFA8-F321-4204-9B31-A3713BC652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63B9C544-2F99-4AD7-2F9F-6FC9B0127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930" y="841664"/>
            <a:ext cx="5305440" cy="5156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latinLnBrk="0"/>
            <a:r>
              <a:rPr lang="ko-KR" altLang="en-US" sz="4800" b="1" i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해결방안은 </a:t>
            </a:r>
            <a:r>
              <a:rPr lang="en-US" altLang="ko-KR" sz="4800" b="1" i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?</a:t>
            </a:r>
            <a:endParaRPr lang="en-US" altLang="ko-KR" sz="48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052DE9-7155-1659-68B0-500664F0F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4687" y="841664"/>
            <a:ext cx="4867605" cy="5156800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indent="0" latinLnBrk="0">
              <a:lnSpc>
                <a:spcPct val="150000"/>
              </a:lnSpc>
              <a:buNone/>
            </a:pPr>
            <a:r>
              <a:rPr lang="en-US" altLang="ko-KR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&lt;</a:t>
            </a:r>
            <a:r>
              <a:rPr lang="ko-KR" altLang="en-US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예시</a:t>
            </a:r>
            <a:r>
              <a:rPr lang="en-US" altLang="ko-KR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&gt;</a:t>
            </a:r>
          </a:p>
          <a:p>
            <a:pPr marL="514350" indent="-514350" latinLnBrk="0">
              <a:lnSpc>
                <a:spcPct val="150000"/>
              </a:lnSpc>
              <a:buAutoNum type="arabicPeriod"/>
            </a:pPr>
            <a:r>
              <a:rPr lang="ko-KR" altLang="en-US" sz="3200" dirty="0" err="1" smtClean="0"/>
              <a:t>협조단원에</a:t>
            </a:r>
            <a:r>
              <a:rPr lang="ko-KR" altLang="en-US" sz="3200" dirty="0" smtClean="0"/>
              <a:t> </a:t>
            </a:r>
            <a:r>
              <a:rPr lang="ko-KR" altLang="en-US" sz="3200" dirty="0" smtClean="0"/>
              <a:t>대한 관심</a:t>
            </a:r>
            <a:endParaRPr lang="en-US" altLang="ko-KR" sz="3200" dirty="0" smtClean="0"/>
          </a:p>
          <a:p>
            <a:pPr marL="0" indent="0" latinLnBrk="0">
              <a:lnSpc>
                <a:spcPct val="150000"/>
              </a:lnSpc>
              <a:buNone/>
            </a:pPr>
            <a:r>
              <a:rPr lang="en-US" altLang="ko-KR" sz="3200" dirty="0"/>
              <a:t> </a:t>
            </a:r>
            <a:r>
              <a:rPr lang="en-US" altLang="ko-KR" sz="3200" dirty="0" smtClean="0"/>
              <a:t>(</a:t>
            </a:r>
            <a:r>
              <a:rPr lang="ko-KR" altLang="en-US" sz="3200" dirty="0" err="1" smtClean="0"/>
              <a:t>연총</a:t>
            </a:r>
            <a:r>
              <a:rPr lang="en-US" altLang="ko-KR" sz="3200" dirty="0" smtClean="0"/>
              <a:t>, </a:t>
            </a:r>
            <a:r>
              <a:rPr lang="ko-KR" altLang="en-US" sz="3200" dirty="0" err="1" smtClean="0"/>
              <a:t>야외행사에</a:t>
            </a:r>
            <a:r>
              <a:rPr lang="ko-KR" altLang="en-US" sz="3200" dirty="0" smtClean="0"/>
              <a:t> 적극 초청</a:t>
            </a:r>
            <a:r>
              <a:rPr lang="en-US" altLang="ko-KR" sz="3200" dirty="0" smtClean="0"/>
              <a:t>)</a:t>
            </a:r>
          </a:p>
          <a:p>
            <a:pPr marL="514350" indent="-514350" latinLnBrk="0">
              <a:lnSpc>
                <a:spcPct val="150000"/>
              </a:lnSpc>
              <a:buAutoNum type="arabicPeriod" startAt="2"/>
            </a:pPr>
            <a:r>
              <a:rPr lang="ko-KR" altLang="en-US" sz="3200" dirty="0" smtClean="0"/>
              <a:t>간부직책교육 </a:t>
            </a:r>
            <a:r>
              <a:rPr lang="ko-KR" altLang="en-US" sz="3200" dirty="0" err="1" smtClean="0"/>
              <a:t>자체강화</a:t>
            </a:r>
            <a:endParaRPr lang="en-US" altLang="ko-KR" sz="3200" dirty="0" smtClean="0"/>
          </a:p>
          <a:p>
            <a:pPr marL="514350" indent="-514350" latinLnBrk="0">
              <a:lnSpc>
                <a:spcPct val="150000"/>
              </a:lnSpc>
              <a:buFont typeface="Arial" panose="020B0604020202020204" pitchFamily="34" charset="0"/>
              <a:buAutoNum type="arabicPeriod" startAt="2"/>
            </a:pPr>
            <a:r>
              <a:rPr lang="ko-KR" altLang="en-US" sz="3200" dirty="0" err="1"/>
              <a:t>노년단원</a:t>
            </a:r>
            <a:r>
              <a:rPr lang="ko-KR" altLang="en-US" sz="3200" dirty="0"/>
              <a:t> </a:t>
            </a:r>
            <a:r>
              <a:rPr lang="ko-KR" altLang="en-US" sz="3200" dirty="0" err="1"/>
              <a:t>배려위한</a:t>
            </a:r>
            <a:r>
              <a:rPr lang="ko-KR" altLang="en-US" sz="3200" dirty="0"/>
              <a:t> 문서 </a:t>
            </a:r>
            <a:r>
              <a:rPr lang="ko-KR" altLang="en-US" sz="3200" dirty="0" smtClean="0"/>
              <a:t>양식 간소화</a:t>
            </a:r>
            <a:endParaRPr lang="en-US" altLang="ko-KR" sz="3200" dirty="0" smtClean="0"/>
          </a:p>
          <a:p>
            <a:pPr marL="514350" indent="-514350" latinLnBrk="0">
              <a:lnSpc>
                <a:spcPct val="150000"/>
              </a:lnSpc>
              <a:buFont typeface="Arial" panose="020B0604020202020204" pitchFamily="34" charset="0"/>
              <a:buAutoNum type="arabicPeriod" startAt="2"/>
            </a:pPr>
            <a:r>
              <a:rPr lang="ko-KR" altLang="en-US" sz="3200" dirty="0"/>
              <a:t>즐거운 </a:t>
            </a:r>
            <a:r>
              <a:rPr lang="ko-KR" altLang="en-US" sz="3200" dirty="0" err="1"/>
              <a:t>레지오를</a:t>
            </a:r>
            <a:r>
              <a:rPr lang="ko-KR" altLang="en-US" sz="3200" dirty="0"/>
              <a:t> 위한 특화된 활동 </a:t>
            </a:r>
            <a:r>
              <a:rPr lang="ko-KR" altLang="en-US" sz="3200" dirty="0" smtClean="0"/>
              <a:t>고민</a:t>
            </a:r>
            <a:endParaRPr lang="en-US" altLang="ko-KR" sz="3200" dirty="0" smtClean="0"/>
          </a:p>
          <a:p>
            <a:pPr marL="514350" indent="-514350" latinLnBrk="0">
              <a:lnSpc>
                <a:spcPct val="150000"/>
              </a:lnSpc>
              <a:buFont typeface="Arial" panose="020B0604020202020204" pitchFamily="34" charset="0"/>
              <a:buAutoNum type="arabicPeriod" startAt="2"/>
            </a:pPr>
            <a:r>
              <a:rPr lang="ko-KR" altLang="en-US" sz="3200" dirty="0" smtClean="0"/>
              <a:t>기타</a:t>
            </a:r>
            <a:endParaRPr lang="en-US" altLang="ko-KR" sz="32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2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43B459-2144-8392-5C9C-AE993E861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의견 제시 </a:t>
            </a:r>
            <a:r>
              <a:rPr lang="en-US" altLang="ko-KR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ko-KR" alt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 원칙</a:t>
            </a:r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9B242859-7B4F-74B1-2D68-3BC824AE9C0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731105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5.3.3511"/>
  <p:tag name="SLIDO_PRESENTATION_ID" val="00000000-0000-0000-0000-000000000000"/>
  <p:tag name="SLIDO_EVENT_UUID" val="0ee93433-2482-4a73-99b7-7c3e2442127d"/>
  <p:tag name="SLIDO_EVENT_SECTION_UUID" val="7c82d1e6-68ab-4294-adfe-6a2d1330a586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1710</TotalTime>
  <Words>461</Words>
  <Application>Microsoft Office PowerPoint</Application>
  <PresentationFormat>와이드스크린</PresentationFormat>
  <Paragraphs>85</Paragraphs>
  <Slides>10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맑은 고딕</vt:lpstr>
      <vt:lpstr>Arial</vt:lpstr>
      <vt:lpstr>Wingdings</vt:lpstr>
      <vt:lpstr>Office 테마</vt:lpstr>
      <vt:lpstr>1_Office 테마</vt:lpstr>
      <vt:lpstr>2_Office 테마</vt:lpstr>
      <vt:lpstr>레지오의 당면문제와  해결 방안</vt:lpstr>
      <vt:lpstr>오늘 우리는..</vt:lpstr>
      <vt:lpstr>토론을 같이하게 될  Pr. 선정하기! - 가위바위보/ 제비뽑기</vt:lpstr>
      <vt:lpstr>토론순서 및 규칙</vt:lpstr>
      <vt:lpstr>오늘 내가 기꺼이 맡고 싶은 역할은?</vt:lpstr>
      <vt:lpstr>레지오의  당면문제는 ?</vt:lpstr>
      <vt:lpstr>PowerPoint 프레젠테이션</vt:lpstr>
      <vt:lpstr>해결방안은 ?</vt:lpstr>
      <vt:lpstr>의견 제시 4대 원칙</vt:lpstr>
      <vt:lpstr>그룹핑+네이밍 Storyboarding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권인표</dc:creator>
  <cp:lastModifiedBy>user</cp:lastModifiedBy>
  <cp:revision>250</cp:revision>
  <dcterms:created xsi:type="dcterms:W3CDTF">2023-02-01T13:59:50Z</dcterms:created>
  <dcterms:modified xsi:type="dcterms:W3CDTF">2023-09-15T07:50:58Z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AppVersion">
    <vt:lpwstr>1.5.3.3511</vt:lpwstr>
  </property>
</Properties>
</file>